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1b6a40b4697c4a76" Type="http://schemas.microsoft.com/office/2006/relationships/ui/extensibility" Target="customUI/customUI.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handoutMasterIdLst>
    <p:handoutMasterId r:id="rId40"/>
  </p:handoutMasterIdLst>
  <p:sldIdLst>
    <p:sldId id="274" r:id="rId5"/>
    <p:sldId id="323" r:id="rId6"/>
    <p:sldId id="278" r:id="rId7"/>
    <p:sldId id="279" r:id="rId8"/>
    <p:sldId id="288" r:id="rId9"/>
    <p:sldId id="289" r:id="rId10"/>
    <p:sldId id="290" r:id="rId11"/>
    <p:sldId id="291" r:id="rId12"/>
    <p:sldId id="292" r:id="rId13"/>
    <p:sldId id="293" r:id="rId14"/>
    <p:sldId id="296" r:id="rId15"/>
    <p:sldId id="297" r:id="rId16"/>
    <p:sldId id="298" r:id="rId17"/>
    <p:sldId id="300" r:id="rId18"/>
    <p:sldId id="302" r:id="rId19"/>
    <p:sldId id="303" r:id="rId20"/>
    <p:sldId id="304" r:id="rId21"/>
    <p:sldId id="305" r:id="rId22"/>
    <p:sldId id="306" r:id="rId23"/>
    <p:sldId id="307" r:id="rId24"/>
    <p:sldId id="308" r:id="rId25"/>
    <p:sldId id="309" r:id="rId26"/>
    <p:sldId id="310" r:id="rId27"/>
    <p:sldId id="311" r:id="rId28"/>
    <p:sldId id="312" r:id="rId29"/>
    <p:sldId id="313" r:id="rId30"/>
    <p:sldId id="315" r:id="rId31"/>
    <p:sldId id="316" r:id="rId32"/>
    <p:sldId id="317" r:id="rId33"/>
    <p:sldId id="318" r:id="rId34"/>
    <p:sldId id="319" r:id="rId35"/>
    <p:sldId id="320" r:id="rId36"/>
    <p:sldId id="321" r:id="rId37"/>
    <p:sldId id="322" r:id="rId38"/>
  </p:sldIdLst>
  <p:sldSz cx="24384000" cy="13716000"/>
  <p:notesSz cx="7099300" cy="10234613"/>
  <p:defaultTextStyle>
    <a:defPPr>
      <a:defRPr lang="en-US"/>
    </a:defPPr>
    <a:lvl1pPr marL="0" algn="l" defTabSz="2437790" rtl="0" eaLnBrk="1" latinLnBrk="0" hangingPunct="1">
      <a:defRPr sz="4799" kern="1200">
        <a:solidFill>
          <a:schemeClr val="tx1"/>
        </a:solidFill>
        <a:latin typeface="+mn-lt"/>
        <a:ea typeface="+mn-ea"/>
        <a:cs typeface="+mn-cs"/>
      </a:defRPr>
    </a:lvl1pPr>
    <a:lvl2pPr marL="1218895" algn="l" defTabSz="2437790" rtl="0" eaLnBrk="1" latinLnBrk="0" hangingPunct="1">
      <a:defRPr sz="4799" kern="1200">
        <a:solidFill>
          <a:schemeClr val="tx1"/>
        </a:solidFill>
        <a:latin typeface="+mn-lt"/>
        <a:ea typeface="+mn-ea"/>
        <a:cs typeface="+mn-cs"/>
      </a:defRPr>
    </a:lvl2pPr>
    <a:lvl3pPr marL="2437790" algn="l" defTabSz="2437790" rtl="0" eaLnBrk="1" latinLnBrk="0" hangingPunct="1">
      <a:defRPr sz="4799" kern="1200">
        <a:solidFill>
          <a:schemeClr val="tx1"/>
        </a:solidFill>
        <a:latin typeface="+mn-lt"/>
        <a:ea typeface="+mn-ea"/>
        <a:cs typeface="+mn-cs"/>
      </a:defRPr>
    </a:lvl3pPr>
    <a:lvl4pPr marL="3656686" algn="l" defTabSz="2437790" rtl="0" eaLnBrk="1" latinLnBrk="0" hangingPunct="1">
      <a:defRPr sz="4799" kern="1200">
        <a:solidFill>
          <a:schemeClr val="tx1"/>
        </a:solidFill>
        <a:latin typeface="+mn-lt"/>
        <a:ea typeface="+mn-ea"/>
        <a:cs typeface="+mn-cs"/>
      </a:defRPr>
    </a:lvl4pPr>
    <a:lvl5pPr marL="4875581" algn="l" defTabSz="2437790" rtl="0" eaLnBrk="1" latinLnBrk="0" hangingPunct="1">
      <a:defRPr sz="4799" kern="1200">
        <a:solidFill>
          <a:schemeClr val="tx1"/>
        </a:solidFill>
        <a:latin typeface="+mn-lt"/>
        <a:ea typeface="+mn-ea"/>
        <a:cs typeface="+mn-cs"/>
      </a:defRPr>
    </a:lvl5pPr>
    <a:lvl6pPr marL="6094476" algn="l" defTabSz="2437790" rtl="0" eaLnBrk="1" latinLnBrk="0" hangingPunct="1">
      <a:defRPr sz="4799" kern="1200">
        <a:solidFill>
          <a:schemeClr val="tx1"/>
        </a:solidFill>
        <a:latin typeface="+mn-lt"/>
        <a:ea typeface="+mn-ea"/>
        <a:cs typeface="+mn-cs"/>
      </a:defRPr>
    </a:lvl6pPr>
    <a:lvl7pPr marL="7313371" algn="l" defTabSz="2437790" rtl="0" eaLnBrk="1" latinLnBrk="0" hangingPunct="1">
      <a:defRPr sz="4799" kern="1200">
        <a:solidFill>
          <a:schemeClr val="tx1"/>
        </a:solidFill>
        <a:latin typeface="+mn-lt"/>
        <a:ea typeface="+mn-ea"/>
        <a:cs typeface="+mn-cs"/>
      </a:defRPr>
    </a:lvl7pPr>
    <a:lvl8pPr marL="8532266" algn="l" defTabSz="2437790" rtl="0" eaLnBrk="1" latinLnBrk="0" hangingPunct="1">
      <a:defRPr sz="4799" kern="1200">
        <a:solidFill>
          <a:schemeClr val="tx1"/>
        </a:solidFill>
        <a:latin typeface="+mn-lt"/>
        <a:ea typeface="+mn-ea"/>
        <a:cs typeface="+mn-cs"/>
      </a:defRPr>
    </a:lvl8pPr>
    <a:lvl9pPr marL="9751162" algn="l" defTabSz="2437790" rtl="0" eaLnBrk="1" latinLnBrk="0" hangingPunct="1">
      <a:defRPr sz="4799"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nstructions" id="{D97762E0-F512-4654-A68D-122F12046569}">
          <p14:sldIdLst/>
        </p14:section>
        <p14:section name="Right click for options" id="{5C661DC1-D038-4612-9AFE-4506515A23D4}">
          <p14:sldIdLst>
            <p14:sldId id="274"/>
            <p14:sldId id="323"/>
            <p14:sldId id="278"/>
            <p14:sldId id="279"/>
            <p14:sldId id="288"/>
            <p14:sldId id="289"/>
            <p14:sldId id="290"/>
            <p14:sldId id="291"/>
            <p14:sldId id="292"/>
            <p14:sldId id="293"/>
            <p14:sldId id="296"/>
            <p14:sldId id="297"/>
            <p14:sldId id="298"/>
            <p14:sldId id="300"/>
            <p14:sldId id="302"/>
            <p14:sldId id="303"/>
            <p14:sldId id="304"/>
            <p14:sldId id="305"/>
            <p14:sldId id="306"/>
            <p14:sldId id="307"/>
            <p14:sldId id="308"/>
            <p14:sldId id="309"/>
            <p14:sldId id="310"/>
            <p14:sldId id="311"/>
            <p14:sldId id="312"/>
            <p14:sldId id="313"/>
            <p14:sldId id="315"/>
            <p14:sldId id="316"/>
            <p14:sldId id="317"/>
            <p14:sldId id="318"/>
            <p14:sldId id="319"/>
            <p14:sldId id="320"/>
            <p14:sldId id="321"/>
            <p14:sldId id="322"/>
          </p14:sldIdLst>
        </p14:section>
      </p14:sectionLst>
    </p:ext>
    <p:ext uri="{EFAFB233-063F-42B5-8137-9DF3F51BA10A}">
      <p15:sldGuideLst xmlns:p15="http://schemas.microsoft.com/office/powerpoint/2012/main">
        <p15:guide id="1" orient="horz" pos="1202" userDrawn="1">
          <p15:clr>
            <a:srgbClr val="A4A3A4"/>
          </p15:clr>
        </p15:guide>
        <p15:guide id="2" orient="horz" pos="8096" userDrawn="1">
          <p15:clr>
            <a:srgbClr val="A4A3A4"/>
          </p15:clr>
        </p15:guide>
        <p15:guide id="3" orient="horz" pos="2018" userDrawn="1">
          <p15:clr>
            <a:srgbClr val="A4A3A4"/>
          </p15:clr>
        </p15:guide>
        <p15:guide id="4" orient="horz" pos="7496" userDrawn="1">
          <p15:clr>
            <a:srgbClr val="A4A3A4"/>
          </p15:clr>
        </p15:guide>
        <p15:guide id="5" pos="14987" userDrawn="1">
          <p15:clr>
            <a:srgbClr val="A4A3A4"/>
          </p15:clr>
        </p15:guide>
        <p15:guide id="6" pos="12896" userDrawn="1">
          <p15:clr>
            <a:srgbClr val="A4A3A4"/>
          </p15:clr>
        </p15:guide>
        <p15:guide id="7" pos="371"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y" initials="" lastIdx="0" clrIdx="0"/>
  <p:cmAuthor id="1" name="Shay" initials="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97D"/>
    <a:srgbClr val="8F999E"/>
    <a:srgbClr val="FFFFFF"/>
    <a:srgbClr val="000000"/>
    <a:srgbClr val="DDDDDD"/>
    <a:srgbClr val="004C6E"/>
    <a:srgbClr val="DDF4FF"/>
    <a:srgbClr val="DD622B"/>
    <a:srgbClr val="00659B"/>
    <a:srgbClr val="A212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67" autoAdjust="0"/>
    <p:restoredTop sz="96357" autoAdjust="0"/>
  </p:normalViewPr>
  <p:slideViewPr>
    <p:cSldViewPr snapToObjects="1">
      <p:cViewPr varScale="1">
        <p:scale>
          <a:sx n="34" d="100"/>
          <a:sy n="34" d="100"/>
        </p:scale>
        <p:origin x="800" y="88"/>
      </p:cViewPr>
      <p:guideLst>
        <p:guide orient="horz" pos="1202"/>
        <p:guide orient="horz" pos="8096"/>
        <p:guide orient="horz" pos="2018"/>
        <p:guide orient="horz" pos="7496"/>
        <p:guide pos="14987"/>
        <p:guide pos="12896"/>
        <p:guide pos="371"/>
      </p:guideLst>
    </p:cSldViewPr>
  </p:slideViewPr>
  <p:outlineViewPr>
    <p:cViewPr>
      <p:scale>
        <a:sx n="33" d="100"/>
        <a:sy n="33" d="100"/>
      </p:scale>
      <p:origin x="0" y="-22928"/>
    </p:cViewPr>
  </p:outlineViewPr>
  <p:notesTextViewPr>
    <p:cViewPr>
      <p:scale>
        <a:sx n="1" d="1"/>
        <a:sy n="1" d="1"/>
      </p:scale>
      <p:origin x="0" y="0"/>
    </p:cViewPr>
  </p:notesTextViewPr>
  <p:sorterViewPr>
    <p:cViewPr varScale="1">
      <p:scale>
        <a:sx n="1" d="1"/>
        <a:sy n="1" d="1"/>
      </p:scale>
      <p:origin x="0" y="0"/>
    </p:cViewPr>
  </p:sorterViewPr>
  <p:notesViewPr>
    <p:cSldViewPr snapToObjects="1" showGuides="1">
      <p:cViewPr varScale="1">
        <p:scale>
          <a:sx n="47" d="100"/>
          <a:sy n="47" d="100"/>
        </p:scale>
        <p:origin x="2748" y="40"/>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3" cy="511731"/>
          </a:xfrm>
          <a:prstGeom prst="rect">
            <a:avLst/>
          </a:prstGeom>
        </p:spPr>
        <p:txBody>
          <a:bodyPr vert="horz" lIns="77990" tIns="77990" rIns="77990" bIns="77990" rtlCol="0" anchor="t" anchorCtr="0"/>
          <a:lstStyle/>
          <a:p>
            <a:endParaRPr lang="en-AU" sz="1100" dirty="0">
              <a:cs typeface="Arial" pitchFamily="34" charset="0"/>
            </a:endParaRPr>
          </a:p>
        </p:txBody>
      </p:sp>
      <p:sp>
        <p:nvSpPr>
          <p:cNvPr id="3" name="Date Placeholder 2"/>
          <p:cNvSpPr>
            <a:spLocks noGrp="1"/>
          </p:cNvSpPr>
          <p:nvPr>
            <p:ph type="dt" sz="quarter" idx="1"/>
          </p:nvPr>
        </p:nvSpPr>
        <p:spPr>
          <a:xfrm>
            <a:off x="4021294" y="0"/>
            <a:ext cx="3076363" cy="511731"/>
          </a:xfrm>
          <a:prstGeom prst="rect">
            <a:avLst/>
          </a:prstGeom>
        </p:spPr>
        <p:txBody>
          <a:bodyPr vert="horz" lIns="77990" tIns="77990" rIns="77990" bIns="77990" rtlCol="0"/>
          <a:lstStyle>
            <a:lvl1pPr algn="r">
              <a:defRPr sz="1300"/>
            </a:lvl1pPr>
          </a:lstStyle>
          <a:p>
            <a:fld id="{4E50C307-5AD1-4F8C-91A0-1FC7219EFB34}" type="datetimeFigureOut">
              <a:rPr lang="en-AU" sz="1100">
                <a:cs typeface="Arial" pitchFamily="34" charset="0"/>
              </a:rPr>
              <a:t>20/01/2020</a:t>
            </a:fld>
            <a:endParaRPr lang="en-AU" sz="1100" dirty="0">
              <a:cs typeface="Arial" pitchFamily="34" charset="0"/>
            </a:endParaRPr>
          </a:p>
        </p:txBody>
      </p:sp>
      <p:sp>
        <p:nvSpPr>
          <p:cNvPr id="4" name="Footer Placeholder 3"/>
          <p:cNvSpPr>
            <a:spLocks noGrp="1"/>
          </p:cNvSpPr>
          <p:nvPr>
            <p:ph type="ftr" sz="quarter" idx="2"/>
          </p:nvPr>
        </p:nvSpPr>
        <p:spPr>
          <a:xfrm>
            <a:off x="0" y="9721106"/>
            <a:ext cx="3076363" cy="511731"/>
          </a:xfrm>
          <a:prstGeom prst="rect">
            <a:avLst/>
          </a:prstGeom>
        </p:spPr>
        <p:txBody>
          <a:bodyPr vert="horz" lIns="77990" tIns="77990" rIns="77990" bIns="77990" rtlCol="0" anchor="b"/>
          <a:lstStyle>
            <a:lvl1pPr algn="l">
              <a:defRPr sz="1300"/>
            </a:lvl1pPr>
          </a:lstStyle>
          <a:p>
            <a:endParaRPr lang="en-AU" sz="1100" dirty="0">
              <a:cs typeface="Arial" pitchFamily="34" charset="0"/>
            </a:endParaRPr>
          </a:p>
        </p:txBody>
      </p:sp>
      <p:sp>
        <p:nvSpPr>
          <p:cNvPr id="5" name="Slide Number Placeholder 4"/>
          <p:cNvSpPr>
            <a:spLocks noGrp="1"/>
          </p:cNvSpPr>
          <p:nvPr>
            <p:ph type="sldNum" sz="quarter" idx="3"/>
          </p:nvPr>
        </p:nvSpPr>
        <p:spPr>
          <a:xfrm>
            <a:off x="5972254" y="9721106"/>
            <a:ext cx="1125405" cy="511731"/>
          </a:xfrm>
          <a:prstGeom prst="rect">
            <a:avLst/>
          </a:prstGeom>
        </p:spPr>
        <p:txBody>
          <a:bodyPr vert="horz" lIns="0" tIns="38995" rIns="99048" bIns="38995" rtlCol="0" anchor="b"/>
          <a:lstStyle>
            <a:lvl1pPr algn="r">
              <a:defRPr sz="1300"/>
            </a:lvl1pPr>
          </a:lstStyle>
          <a:p>
            <a:fld id="{AF84CFB5-B6E9-4915-957C-05CFA717E28F}" type="slidenum">
              <a:rPr lang="en-AU" sz="1100">
                <a:cs typeface="Arial" pitchFamily="34" charset="0"/>
              </a:rPr>
              <a:t>‹#›</a:t>
            </a:fld>
            <a:endParaRPr lang="en-AU" sz="1100" dirty="0">
              <a:cs typeface="Arial" pitchFamily="34" charset="0"/>
            </a:endParaRPr>
          </a:p>
        </p:txBody>
      </p:sp>
    </p:spTree>
    <p:extLst>
      <p:ext uri="{BB962C8B-B14F-4D97-AF65-F5344CB8AC3E}">
        <p14:creationId xmlns:p14="http://schemas.microsoft.com/office/powerpoint/2010/main" val="2668290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8881" y="85289"/>
            <a:ext cx="5194544" cy="426442"/>
          </a:xfrm>
          <a:prstGeom prst="rect">
            <a:avLst/>
          </a:prstGeom>
        </p:spPr>
        <p:txBody>
          <a:bodyPr vert="horz" lIns="0" tIns="0" rIns="0" bIns="0" rtlCol="0"/>
          <a:lstStyle>
            <a:lvl1pPr algn="l">
              <a:defRPr sz="1300">
                <a:latin typeface="+mn-lt"/>
              </a:defRPr>
            </a:lvl1pPr>
          </a:lstStyle>
          <a:p>
            <a:endParaRPr lang="en-AU" dirty="0"/>
          </a:p>
        </p:txBody>
      </p:sp>
      <p:sp>
        <p:nvSpPr>
          <p:cNvPr id="3" name="Date Placeholder 2"/>
          <p:cNvSpPr>
            <a:spLocks noGrp="1"/>
          </p:cNvSpPr>
          <p:nvPr>
            <p:ph type="dt" idx="1"/>
          </p:nvPr>
        </p:nvSpPr>
        <p:spPr>
          <a:xfrm>
            <a:off x="5588727" y="72495"/>
            <a:ext cx="1467189" cy="426442"/>
          </a:xfrm>
          <a:prstGeom prst="rect">
            <a:avLst/>
          </a:prstGeom>
        </p:spPr>
        <p:txBody>
          <a:bodyPr vert="horz" lIns="0" tIns="0" rIns="0" bIns="0" rtlCol="0"/>
          <a:lstStyle>
            <a:lvl1pPr algn="r">
              <a:defRPr sz="1300">
                <a:latin typeface="+mn-lt"/>
              </a:defRPr>
            </a:lvl1pPr>
          </a:lstStyle>
          <a:p>
            <a:fld id="{9BB1C32A-CF46-409D-8B8D-587A7E3A4DCC}" type="datetimeFigureOut">
              <a:rPr lang="en-AU" smtClean="0"/>
              <a:pPr/>
              <a:t>20/01/2020</a:t>
            </a:fld>
            <a:endParaRPr lang="en-AU" dirty="0"/>
          </a:p>
        </p:txBody>
      </p:sp>
      <p:sp>
        <p:nvSpPr>
          <p:cNvPr id="4" name="Slide Image Placeholder 3"/>
          <p:cNvSpPr>
            <a:spLocks noGrp="1" noRot="1" noChangeAspect="1"/>
          </p:cNvSpPr>
          <p:nvPr>
            <p:ph type="sldImg" idx="2"/>
          </p:nvPr>
        </p:nvSpPr>
        <p:spPr>
          <a:xfrm>
            <a:off x="-561975" y="608013"/>
            <a:ext cx="8215313" cy="4622800"/>
          </a:xfrm>
          <a:prstGeom prst="rect">
            <a:avLst/>
          </a:prstGeom>
          <a:noFill/>
          <a:ln w="3175">
            <a:solidFill>
              <a:prstClr val="black"/>
            </a:solidFill>
          </a:ln>
        </p:spPr>
        <p:txBody>
          <a:bodyPr vert="horz" lIns="99048" tIns="49524" rIns="99048" bIns="49524" rtlCol="0" anchor="ctr"/>
          <a:lstStyle/>
          <a:p>
            <a:endParaRPr lang="en-AU"/>
          </a:p>
        </p:txBody>
      </p:sp>
      <p:sp>
        <p:nvSpPr>
          <p:cNvPr id="5" name="Notes Placeholder 4"/>
          <p:cNvSpPr>
            <a:spLocks noGrp="1"/>
          </p:cNvSpPr>
          <p:nvPr>
            <p:ph type="body" sz="quarter" idx="3"/>
          </p:nvPr>
        </p:nvSpPr>
        <p:spPr>
          <a:xfrm>
            <a:off x="695918" y="5570661"/>
            <a:ext cx="5699617" cy="3896355"/>
          </a:xfrm>
          <a:prstGeom prst="rect">
            <a:avLst/>
          </a:prstGeom>
        </p:spPr>
        <p:txBody>
          <a:bodyPr vert="horz" lIns="0" tIns="0" rIns="0" bIns="0" rtlCol="0">
            <a:normAutofit/>
          </a:bodyPr>
          <a:lstStyle/>
          <a:p>
            <a:pPr lvl="0"/>
            <a:r>
              <a:rPr lang="en-AU" noProof="0" dirty="0"/>
              <a:t>Click to edit Master text styles</a:t>
            </a:r>
          </a:p>
          <a:p>
            <a:pPr marL="0" lvl="1"/>
            <a:r>
              <a:rPr lang="en-AU" noProof="0" dirty="0"/>
              <a:t>Second level</a:t>
            </a:r>
          </a:p>
          <a:p>
            <a:pPr marL="155981" lvl="2" indent="-155981">
              <a:buFont typeface="Arial" pitchFamily="34" charset="0"/>
              <a:buChar char="•"/>
            </a:pPr>
            <a:r>
              <a:rPr lang="en-AU" noProof="0" dirty="0"/>
              <a:t>Third level</a:t>
            </a:r>
          </a:p>
          <a:p>
            <a:pPr marL="311962" lvl="3" indent="-155981">
              <a:buFont typeface="Arial" pitchFamily="34" charset="0"/>
              <a:buChar char="•"/>
            </a:pPr>
            <a:r>
              <a:rPr lang="en-AU" noProof="0" dirty="0"/>
              <a:t>Fourth level</a:t>
            </a:r>
          </a:p>
        </p:txBody>
      </p:sp>
      <p:sp>
        <p:nvSpPr>
          <p:cNvPr id="6" name="Footer Placeholder 5"/>
          <p:cNvSpPr>
            <a:spLocks noGrp="1"/>
          </p:cNvSpPr>
          <p:nvPr>
            <p:ph type="ftr" sz="quarter" idx="4"/>
          </p:nvPr>
        </p:nvSpPr>
        <p:spPr>
          <a:xfrm>
            <a:off x="78881" y="9721106"/>
            <a:ext cx="4969510" cy="402938"/>
          </a:xfrm>
          <a:prstGeom prst="rect">
            <a:avLst/>
          </a:prstGeom>
        </p:spPr>
        <p:txBody>
          <a:bodyPr vert="horz" lIns="99048" tIns="49524" rIns="99048" bIns="49524" rtlCol="0" anchor="b"/>
          <a:lstStyle>
            <a:lvl1pPr algn="l">
              <a:defRPr sz="1300">
                <a:latin typeface="+mn-lt"/>
                <a:cs typeface="Arial" pitchFamily="34" charset="0"/>
              </a:defRPr>
            </a:lvl1pPr>
          </a:lstStyle>
          <a:p>
            <a:endParaRPr lang="en-AU" dirty="0"/>
          </a:p>
        </p:txBody>
      </p:sp>
      <p:sp>
        <p:nvSpPr>
          <p:cNvPr id="7" name="Slide Number Placeholder 6"/>
          <p:cNvSpPr>
            <a:spLocks noGrp="1"/>
          </p:cNvSpPr>
          <p:nvPr>
            <p:ph type="sldNum" sz="quarter" idx="5"/>
          </p:nvPr>
        </p:nvSpPr>
        <p:spPr>
          <a:xfrm>
            <a:off x="6062013" y="9721106"/>
            <a:ext cx="1023812" cy="402938"/>
          </a:xfrm>
          <a:prstGeom prst="rect">
            <a:avLst/>
          </a:prstGeom>
        </p:spPr>
        <p:txBody>
          <a:bodyPr vert="horz" lIns="99048" tIns="49524" rIns="99048" bIns="49524" rtlCol="0" anchor="b"/>
          <a:lstStyle>
            <a:lvl1pPr algn="r">
              <a:defRPr sz="1300">
                <a:latin typeface="+mn-lt"/>
              </a:defRPr>
            </a:lvl1pPr>
          </a:lstStyle>
          <a:p>
            <a:fld id="{D5A593CC-2149-4E6C-BC3C-0044C280ECB2}" type="slidenum">
              <a:rPr lang="en-AU" smtClean="0"/>
              <a:pPr/>
              <a:t>‹#›</a:t>
            </a:fld>
            <a:endParaRPr lang="en-AU"/>
          </a:p>
        </p:txBody>
      </p:sp>
    </p:spTree>
    <p:extLst>
      <p:ext uri="{BB962C8B-B14F-4D97-AF65-F5344CB8AC3E}">
        <p14:creationId xmlns:p14="http://schemas.microsoft.com/office/powerpoint/2010/main" val="3772576877"/>
      </p:ext>
    </p:extLst>
  </p:cSld>
  <p:clrMap bg1="lt1" tx1="dk1" bg2="lt2" tx2="dk2" accent1="accent1" accent2="accent2" accent3="accent3" accent4="accent4" accent5="accent5" accent6="accent6" hlink="hlink" folHlink="folHlink"/>
  <p:notesStyle>
    <a:lvl1pPr marL="0" algn="l" defTabSz="2437790" rtl="0" eaLnBrk="1" latinLnBrk="0" hangingPunct="1">
      <a:defRPr lang="en-US" sz="3199" b="1" kern="1200" dirty="0" smtClean="0">
        <a:solidFill>
          <a:schemeClr val="tx1"/>
        </a:solidFill>
        <a:latin typeface="+mn-lt"/>
        <a:ea typeface="+mn-ea"/>
        <a:cs typeface="Arial" pitchFamily="34" charset="0"/>
      </a:defRPr>
    </a:lvl1pPr>
    <a:lvl2pPr marL="1218895" algn="l" defTabSz="2437790" rtl="0" eaLnBrk="1" latinLnBrk="0" hangingPunct="1">
      <a:defRPr lang="en-US" sz="3199" kern="1200" dirty="0" smtClean="0">
        <a:solidFill>
          <a:schemeClr val="tx1"/>
        </a:solidFill>
        <a:latin typeface="Arial" pitchFamily="34" charset="0"/>
        <a:ea typeface="+mn-ea"/>
        <a:cs typeface="Arial" pitchFamily="34" charset="0"/>
      </a:defRPr>
    </a:lvl2pPr>
    <a:lvl3pPr marL="2437790" algn="l" defTabSz="2437790" rtl="0" eaLnBrk="1" latinLnBrk="0" hangingPunct="1">
      <a:defRPr lang="en-US" sz="3199" kern="1200" dirty="0" smtClean="0">
        <a:solidFill>
          <a:schemeClr val="tx1"/>
        </a:solidFill>
        <a:latin typeface="Arial" pitchFamily="34" charset="0"/>
        <a:ea typeface="+mn-ea"/>
        <a:cs typeface="Arial" pitchFamily="34" charset="0"/>
      </a:defRPr>
    </a:lvl3pPr>
    <a:lvl4pPr marL="3656686" algn="l" defTabSz="2437790" rtl="0" eaLnBrk="1" latinLnBrk="0" hangingPunct="1">
      <a:defRPr lang="en-US" sz="3199" kern="1200" dirty="0" smtClean="0">
        <a:solidFill>
          <a:schemeClr val="tx1"/>
        </a:solidFill>
        <a:latin typeface="Arial" pitchFamily="34" charset="0"/>
        <a:ea typeface="+mn-ea"/>
        <a:cs typeface="Arial" pitchFamily="34" charset="0"/>
      </a:defRPr>
    </a:lvl4pPr>
    <a:lvl5pPr marL="4875581" algn="l" defTabSz="2437790" rtl="0" eaLnBrk="1" latinLnBrk="0" hangingPunct="1">
      <a:defRPr lang="en-AU" sz="3199" kern="1200" baseline="0" dirty="0">
        <a:solidFill>
          <a:schemeClr val="tx1"/>
        </a:solidFill>
        <a:latin typeface="Arial" pitchFamily="34" charset="0"/>
        <a:ea typeface="+mn-ea"/>
        <a:cs typeface="Arial" pitchFamily="34" charset="0"/>
      </a:defRPr>
    </a:lvl5pPr>
    <a:lvl6pPr marL="6094476" algn="l" defTabSz="2437790" rtl="0" eaLnBrk="1" latinLnBrk="0" hangingPunct="1">
      <a:defRPr sz="3199" kern="1200">
        <a:solidFill>
          <a:schemeClr val="tx1"/>
        </a:solidFill>
        <a:latin typeface="+mn-lt"/>
        <a:ea typeface="+mn-ea"/>
        <a:cs typeface="+mn-cs"/>
      </a:defRPr>
    </a:lvl6pPr>
    <a:lvl7pPr marL="7313371" algn="l" defTabSz="2437790" rtl="0" eaLnBrk="1" latinLnBrk="0" hangingPunct="1">
      <a:defRPr sz="3199" kern="1200">
        <a:solidFill>
          <a:schemeClr val="tx1"/>
        </a:solidFill>
        <a:latin typeface="+mn-lt"/>
        <a:ea typeface="+mn-ea"/>
        <a:cs typeface="+mn-cs"/>
      </a:defRPr>
    </a:lvl7pPr>
    <a:lvl8pPr marL="8532266" algn="l" defTabSz="2437790" rtl="0" eaLnBrk="1" latinLnBrk="0" hangingPunct="1">
      <a:defRPr sz="3199" kern="1200">
        <a:solidFill>
          <a:schemeClr val="tx1"/>
        </a:solidFill>
        <a:latin typeface="+mn-lt"/>
        <a:ea typeface="+mn-ea"/>
        <a:cs typeface="+mn-cs"/>
      </a:defRPr>
    </a:lvl8pPr>
    <a:lvl9pPr marL="9751162" algn="l" defTabSz="2437790" rtl="0" eaLnBrk="1" latinLnBrk="0" hangingPunct="1">
      <a:defRPr sz="319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tx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417EFE7-D8BB-48D7-B5B1-C7483DB0A6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3" name="Title 2">
            <a:extLst>
              <a:ext uri="{FF2B5EF4-FFF2-40B4-BE49-F238E27FC236}">
                <a16:creationId xmlns:a16="http://schemas.microsoft.com/office/drawing/2014/main" id="{6BB89FCA-E14C-494B-8916-1CE4E731983C}"/>
              </a:ext>
            </a:extLst>
          </p:cNvPr>
          <p:cNvSpPr>
            <a:spLocks noGrp="1"/>
          </p:cNvSpPr>
          <p:nvPr>
            <p:ph type="title"/>
          </p:nvPr>
        </p:nvSpPr>
        <p:spPr>
          <a:xfrm>
            <a:off x="2451643" y="4061338"/>
            <a:ext cx="17481218" cy="5046911"/>
          </a:xfrm>
        </p:spPr>
        <p:txBody>
          <a:bodyPr/>
          <a:lstStyle>
            <a:lvl1pPr>
              <a:lnSpc>
                <a:spcPts val="12000"/>
              </a:lnSpc>
              <a:defRPr sz="13000">
                <a:solidFill>
                  <a:schemeClr val="bg1"/>
                </a:solidFill>
              </a:defRPr>
            </a:lvl1pPr>
          </a:lstStyle>
          <a:p>
            <a:r>
              <a:rPr lang="en-US"/>
              <a:t>Click to edit Master title style</a:t>
            </a:r>
            <a:endParaRPr lang="en-AU" dirty="0"/>
          </a:p>
        </p:txBody>
      </p:sp>
      <p:sp>
        <p:nvSpPr>
          <p:cNvPr id="6" name="Date Placeholder 5">
            <a:extLst>
              <a:ext uri="{FF2B5EF4-FFF2-40B4-BE49-F238E27FC236}">
                <a16:creationId xmlns:a16="http://schemas.microsoft.com/office/drawing/2014/main" id="{F4A84B4C-BE75-4597-9D41-89C90E42348C}"/>
              </a:ext>
            </a:extLst>
          </p:cNvPr>
          <p:cNvSpPr>
            <a:spLocks noGrp="1"/>
          </p:cNvSpPr>
          <p:nvPr>
            <p:ph type="dt" sz="half" idx="10"/>
          </p:nvPr>
        </p:nvSpPr>
        <p:spPr>
          <a:xfrm>
            <a:off x="20112880" y="591268"/>
            <a:ext cx="3297063" cy="432000"/>
          </a:xfrm>
        </p:spPr>
        <p:txBody>
          <a:bodyPr/>
          <a:lstStyle>
            <a:lvl1pPr>
              <a:defRPr sz="2400">
                <a:solidFill>
                  <a:schemeClr val="bg1"/>
                </a:solidFill>
              </a:defRPr>
            </a:lvl1pPr>
          </a:lstStyle>
          <a:p>
            <a:r>
              <a:rPr lang="en-US"/>
              <a:t>XX Month 2019</a:t>
            </a:r>
            <a:endParaRPr lang="en-AU" dirty="0"/>
          </a:p>
        </p:txBody>
      </p:sp>
      <p:sp>
        <p:nvSpPr>
          <p:cNvPr id="7" name="Footer Placeholder 6">
            <a:extLst>
              <a:ext uri="{FF2B5EF4-FFF2-40B4-BE49-F238E27FC236}">
                <a16:creationId xmlns:a16="http://schemas.microsoft.com/office/drawing/2014/main" id="{365B974A-9BD6-40CF-881F-E17FB8171835}"/>
              </a:ext>
            </a:extLst>
          </p:cNvPr>
          <p:cNvSpPr>
            <a:spLocks noGrp="1"/>
          </p:cNvSpPr>
          <p:nvPr>
            <p:ph type="ftr" sz="quarter" idx="11"/>
          </p:nvPr>
        </p:nvSpPr>
        <p:spPr/>
        <p:txBody>
          <a:bodyPr/>
          <a:lstStyle>
            <a:lvl1pPr>
              <a:defRPr>
                <a:solidFill>
                  <a:schemeClr val="bg1"/>
                </a:solidFill>
              </a:defRPr>
            </a:lvl1pPr>
          </a:lstStyle>
          <a:p>
            <a:r>
              <a:rPr lang="en-AU"/>
              <a:t>Presentation title goes here</a:t>
            </a:r>
            <a:endParaRPr lang="en-AU" dirty="0"/>
          </a:p>
        </p:txBody>
      </p:sp>
      <p:pic>
        <p:nvPicPr>
          <p:cNvPr id="14" name="Picture 13">
            <a:extLst>
              <a:ext uri="{FF2B5EF4-FFF2-40B4-BE49-F238E27FC236}">
                <a16:creationId xmlns:a16="http://schemas.microsoft.com/office/drawing/2014/main" id="{8DA1C7EF-F849-47CB-969B-FBEE3C7FC30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17182" y="11431407"/>
            <a:ext cx="4492761" cy="1267971"/>
          </a:xfrm>
          <a:prstGeom prst="rect">
            <a:avLst/>
          </a:prstGeom>
        </p:spPr>
      </p:pic>
    </p:spTree>
    <p:extLst>
      <p:ext uri="{BB962C8B-B14F-4D97-AF65-F5344CB8AC3E}">
        <p14:creationId xmlns:p14="http://schemas.microsoft.com/office/powerpoint/2010/main" val="3685211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_1">
    <p:bg>
      <p:bgPr>
        <a:solidFill>
          <a:schemeClr val="accent1"/>
        </a:solidFill>
        <a:effectLst/>
      </p:bgPr>
    </p:bg>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FE2465A8-218D-40DF-9D67-C2F40437D2A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682" t="1870" r="1898" b="796"/>
          <a:stretch/>
        </p:blipFill>
        <p:spPr>
          <a:xfrm>
            <a:off x="1979975" y="1657350"/>
            <a:ext cx="12687300" cy="954405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3521712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_2">
    <p:bg>
      <p:bgPr>
        <a:solidFill>
          <a:schemeClr val="accent5"/>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534151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_3">
    <p:bg>
      <p:bgPr>
        <a:solidFill>
          <a:schemeClr val="accent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5999"/>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1355386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_4">
    <p:bg>
      <p:bgPr>
        <a:solidFill>
          <a:schemeClr val="accent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3998" cy="13715999"/>
          </a:xfrm>
          <a:prstGeom prst="rect">
            <a:avLst/>
          </a:prstGeom>
        </p:spPr>
      </p:pic>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2126033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020054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050755" y="4368478"/>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6" name="Content Placeholder 2">
            <a:extLst>
              <a:ext uri="{FF2B5EF4-FFF2-40B4-BE49-F238E27FC236}">
                <a16:creationId xmlns:a16="http://schemas.microsoft.com/office/drawing/2014/main" id="{269DDC83-D364-4EC8-99B9-8B991271DB5F}"/>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88172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7" name="Picture Placeholder 6">
            <a:extLst>
              <a:ext uri="{FF2B5EF4-FFF2-40B4-BE49-F238E27FC236}">
                <a16:creationId xmlns:a16="http://schemas.microsoft.com/office/drawing/2014/main" id="{FEFAB0EB-F2D7-4C77-889E-DC63EBA597E6}"/>
              </a:ext>
            </a:extLst>
          </p:cNvPr>
          <p:cNvSpPr>
            <a:spLocks noGrp="1"/>
          </p:cNvSpPr>
          <p:nvPr>
            <p:ph type="pic" sz="quarter" idx="16" hasCustomPrompt="1"/>
          </p:nvPr>
        </p:nvSpPr>
        <p:spPr>
          <a:xfrm>
            <a:off x="12049200" y="4368799"/>
            <a:ext cx="8737200" cy="8712000"/>
          </a:xfrm>
        </p:spPr>
        <p:txBody>
          <a:bodyPr anchor="ctr"/>
          <a:lstStyle>
            <a:lvl1pPr algn="ctr">
              <a:defRPr sz="2400"/>
            </a:lvl1pPr>
          </a:lstStyle>
          <a:p>
            <a:r>
              <a:rPr lang="en-AU" dirty="0"/>
              <a:t>Click in middle icon to insert image.</a:t>
            </a:r>
          </a:p>
        </p:txBody>
      </p:sp>
      <p:sp>
        <p:nvSpPr>
          <p:cNvPr id="9" name="Content Placeholder 2">
            <a:extLst>
              <a:ext uri="{FF2B5EF4-FFF2-40B4-BE49-F238E27FC236}">
                <a16:creationId xmlns:a16="http://schemas.microsoft.com/office/drawing/2014/main" id="{FD247EFA-57B5-4D68-B131-0F83A1F46574}"/>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19848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41150" y="4748093"/>
            <a:ext cx="16246805" cy="8331093"/>
          </a:xfrm>
        </p:spPr>
        <p:txBody>
          <a:bodyPr/>
          <a:lstStyle>
            <a:lvl1pPr marL="432000" indent="-432000">
              <a:lnSpc>
                <a:spcPts val="7800"/>
              </a:lnSpc>
              <a:spcAft>
                <a:spcPts val="0"/>
              </a:spcAft>
              <a:buClr>
                <a:schemeClr val="accent1"/>
              </a:buClr>
              <a:buFont typeface="Arial" panose="020B0604020202020204" pitchFamily="34" charset="0"/>
              <a:buChar char="•"/>
              <a:defRPr sz="4600"/>
            </a:lvl1pPr>
            <a:lvl2pPr marL="864000" indent="-432000">
              <a:lnSpc>
                <a:spcPts val="7800"/>
              </a:lnSpc>
              <a:spcAft>
                <a:spcPts val="0"/>
              </a:spcAft>
              <a:buClr>
                <a:schemeClr val="accent1"/>
              </a:buClr>
              <a:buFont typeface="Arial" panose="020B0604020202020204" pitchFamily="34" charset="0"/>
              <a:buChar char="•"/>
              <a:defRPr sz="4600"/>
            </a:lvl2pPr>
            <a:lvl3pPr marL="1296000">
              <a:lnSpc>
                <a:spcPts val="7800"/>
              </a:lnSpc>
              <a:spcAft>
                <a:spcPts val="0"/>
              </a:spcAft>
              <a:defRPr sz="4600"/>
            </a:lvl3pPr>
            <a:lvl4pPr marL="1728000">
              <a:lnSpc>
                <a:spcPts val="7800"/>
              </a:lnSpc>
              <a:spcAft>
                <a:spcPts val="0"/>
              </a:spcAft>
              <a:defRPr sz="4600"/>
            </a:lvl4pPr>
            <a:lvl5pPr marL="2160000">
              <a:lnSpc>
                <a:spcPts val="7800"/>
              </a:lnSpc>
              <a:spcAft>
                <a:spcPts val="0"/>
              </a:spcAft>
              <a:defRPr sz="4600" baseline="0"/>
            </a:lvl5pPr>
            <a:lvl6pPr marL="2592000">
              <a:lnSpc>
                <a:spcPts val="7800"/>
              </a:lnSpc>
              <a:spcAft>
                <a:spcPts val="0"/>
              </a:spcAft>
              <a:defRPr sz="4600"/>
            </a:lvl6pPr>
            <a:lvl7pPr marL="3024000">
              <a:lnSpc>
                <a:spcPts val="7800"/>
              </a:lnSpc>
              <a:spcAft>
                <a:spcPts val="0"/>
              </a:spcAft>
              <a:defRPr sz="4600"/>
            </a:lvl7pPr>
            <a:lvl8pPr marL="3456000">
              <a:lnSpc>
                <a:spcPts val="7800"/>
              </a:lnSpc>
              <a:spcAft>
                <a:spcPts val="0"/>
              </a:spcAft>
              <a:defRPr sz="4600"/>
            </a:lvl8pPr>
            <a:lvl9pPr marL="3888000">
              <a:lnSpc>
                <a:spcPts val="7800"/>
              </a:lnSpc>
              <a:spcAft>
                <a:spcPts val="0"/>
              </a:spcAft>
              <a:defRPr sz="4600"/>
            </a:lvl9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141639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Imag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420100" y="4368481"/>
            <a:ext cx="12367855"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itle 7">
            <a:extLst>
              <a:ext uri="{FF2B5EF4-FFF2-40B4-BE49-F238E27FC236}">
                <a16:creationId xmlns:a16="http://schemas.microsoft.com/office/drawing/2014/main" id="{9FF2A421-59F6-4EE3-A454-1FBD1E396AAE}"/>
              </a:ext>
            </a:extLst>
          </p:cNvPr>
          <p:cNvSpPr>
            <a:spLocks noGrp="1"/>
          </p:cNvSpPr>
          <p:nvPr>
            <p:ph type="title"/>
          </p:nvPr>
        </p:nvSpPr>
        <p:spPr>
          <a:xfrm>
            <a:off x="8420100" y="2371824"/>
            <a:ext cx="12367855" cy="1491516"/>
          </a:xfrm>
        </p:spPr>
        <p:txBody>
          <a:bodyPr/>
          <a:lstStyle/>
          <a:p>
            <a:r>
              <a:rPr lang="en-US"/>
              <a:t>Click to edit Master title style</a:t>
            </a:r>
            <a:endParaRPr lang="en-AU" dirty="0"/>
          </a:p>
        </p:txBody>
      </p:sp>
      <p:sp>
        <p:nvSpPr>
          <p:cNvPr id="10" name="Picture Placeholder 3">
            <a:extLst>
              <a:ext uri="{FF2B5EF4-FFF2-40B4-BE49-F238E27FC236}">
                <a16:creationId xmlns:a16="http://schemas.microsoft.com/office/drawing/2014/main" id="{7B76BFB0-88FB-4D92-8944-83405A3F04EE}"/>
              </a:ext>
            </a:extLst>
          </p:cNvPr>
          <p:cNvSpPr>
            <a:spLocks noGrp="1"/>
          </p:cNvSpPr>
          <p:nvPr>
            <p:ph type="pic" sz="quarter" idx="10" hasCustomPrompt="1"/>
          </p:nvPr>
        </p:nvSpPr>
        <p:spPr>
          <a:xfrm>
            <a:off x="-1" y="2175941"/>
            <a:ext cx="7750375" cy="10775696"/>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08"/>
              <a:gd name="connsiteY0" fmla="*/ 2215 h 10010"/>
              <a:gd name="connsiteX1" fmla="*/ 2989 w 10008"/>
              <a:gd name="connsiteY1" fmla="*/ 1352 h 10010"/>
              <a:gd name="connsiteX2" fmla="*/ 7770 w 10008"/>
              <a:gd name="connsiteY2" fmla="*/ 13 h 10010"/>
              <a:gd name="connsiteX3" fmla="*/ 9458 w 10008"/>
              <a:gd name="connsiteY3" fmla="*/ 837 h 10010"/>
              <a:gd name="connsiteX4" fmla="*/ 9978 w 10008"/>
              <a:gd name="connsiteY4" fmla="*/ 1940 h 10010"/>
              <a:gd name="connsiteX5" fmla="*/ 8528 w 10008"/>
              <a:gd name="connsiteY5" fmla="*/ 4310 h 10010"/>
              <a:gd name="connsiteX6" fmla="*/ 6617 w 10008"/>
              <a:gd name="connsiteY6" fmla="*/ 6519 h 10010"/>
              <a:gd name="connsiteX7" fmla="*/ 4983 w 10008"/>
              <a:gd name="connsiteY7" fmla="*/ 9079 h 10010"/>
              <a:gd name="connsiteX8" fmla="*/ 2597 w 10008"/>
              <a:gd name="connsiteY8" fmla="*/ 10010 h 10010"/>
              <a:gd name="connsiteX9" fmla="*/ 0 w 10008"/>
              <a:gd name="connsiteY9" fmla="*/ 9086 h 10010"/>
              <a:gd name="connsiteX10" fmla="*/ 0 w 10008"/>
              <a:gd name="connsiteY10" fmla="*/ 2215 h 10010"/>
              <a:gd name="connsiteX0" fmla="*/ 0 w 10005"/>
              <a:gd name="connsiteY0" fmla="*/ 2215 h 10010"/>
              <a:gd name="connsiteX1" fmla="*/ 2989 w 10005"/>
              <a:gd name="connsiteY1" fmla="*/ 1352 h 10010"/>
              <a:gd name="connsiteX2" fmla="*/ 7770 w 10005"/>
              <a:gd name="connsiteY2" fmla="*/ 13 h 10010"/>
              <a:gd name="connsiteX3" fmla="*/ 9458 w 10005"/>
              <a:gd name="connsiteY3" fmla="*/ 837 h 10010"/>
              <a:gd name="connsiteX4" fmla="*/ 9978 w 10005"/>
              <a:gd name="connsiteY4" fmla="*/ 1940 h 10010"/>
              <a:gd name="connsiteX5" fmla="*/ 8528 w 10005"/>
              <a:gd name="connsiteY5" fmla="*/ 4310 h 10010"/>
              <a:gd name="connsiteX6" fmla="*/ 6617 w 10005"/>
              <a:gd name="connsiteY6" fmla="*/ 6519 h 10010"/>
              <a:gd name="connsiteX7" fmla="*/ 4983 w 10005"/>
              <a:gd name="connsiteY7" fmla="*/ 9079 h 10010"/>
              <a:gd name="connsiteX8" fmla="*/ 2597 w 10005"/>
              <a:gd name="connsiteY8" fmla="*/ 10010 h 10010"/>
              <a:gd name="connsiteX9" fmla="*/ 0 w 10005"/>
              <a:gd name="connsiteY9" fmla="*/ 9086 h 10010"/>
              <a:gd name="connsiteX10" fmla="*/ 0 w 10005"/>
              <a:gd name="connsiteY10" fmla="*/ 2215 h 1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5" h="10010">
                <a:moveTo>
                  <a:pt x="0" y="2215"/>
                </a:moveTo>
                <a:cubicBezTo>
                  <a:pt x="1214" y="1882"/>
                  <a:pt x="1672" y="1742"/>
                  <a:pt x="2989" y="1352"/>
                </a:cubicBezTo>
                <a:cubicBezTo>
                  <a:pt x="4670" y="756"/>
                  <a:pt x="6348" y="-119"/>
                  <a:pt x="7770" y="13"/>
                </a:cubicBezTo>
                <a:cubicBezTo>
                  <a:pt x="8459" y="110"/>
                  <a:pt x="8901" y="284"/>
                  <a:pt x="9458" y="837"/>
                </a:cubicBezTo>
                <a:cubicBezTo>
                  <a:pt x="9745" y="1241"/>
                  <a:pt x="9863" y="1373"/>
                  <a:pt x="9978" y="1940"/>
                </a:cubicBezTo>
                <a:cubicBezTo>
                  <a:pt x="10176" y="2837"/>
                  <a:pt x="9267" y="3654"/>
                  <a:pt x="8528" y="4310"/>
                </a:cubicBezTo>
                <a:cubicBezTo>
                  <a:pt x="7841" y="4939"/>
                  <a:pt x="7272" y="5474"/>
                  <a:pt x="6617" y="6519"/>
                </a:cubicBezTo>
                <a:cubicBezTo>
                  <a:pt x="5937" y="7478"/>
                  <a:pt x="5632" y="8380"/>
                  <a:pt x="4983" y="9079"/>
                </a:cubicBezTo>
                <a:cubicBezTo>
                  <a:pt x="4037" y="9965"/>
                  <a:pt x="3347" y="9955"/>
                  <a:pt x="2597" y="10010"/>
                </a:cubicBezTo>
                <a:cubicBezTo>
                  <a:pt x="902" y="9961"/>
                  <a:pt x="120" y="9131"/>
                  <a:pt x="0" y="9086"/>
                </a:cubicBezTo>
                <a:lnTo>
                  <a:pt x="0" y="2215"/>
                </a:lnTo>
                <a:close/>
              </a:path>
            </a:pathLst>
          </a:custGeom>
          <a:noFill/>
        </p:spPr>
        <p:txBody>
          <a:bodyPr anchor="ctr"/>
          <a:lstStyle>
            <a:lvl1pPr algn="ctr">
              <a:lnSpc>
                <a:spcPct val="100000"/>
              </a:lnSpc>
              <a:spcAft>
                <a:spcPts val="0"/>
              </a:spcAft>
              <a:defRPr sz="2400"/>
            </a:lvl1pPr>
          </a:lstStyle>
          <a:p>
            <a:r>
              <a:rPr lang="en-AU" dirty="0"/>
              <a:t>Click in middle icon to insert image.</a:t>
            </a:r>
          </a:p>
        </p:txBody>
      </p:sp>
    </p:spTree>
    <p:extLst>
      <p:ext uri="{BB962C8B-B14F-4D97-AF65-F5344CB8AC3E}">
        <p14:creationId xmlns:p14="http://schemas.microsoft.com/office/powerpoint/2010/main" val="2778624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3" name="Picture 12" descr="A close up of a logo&#10;&#10;Description automatically generated">
            <a:extLst>
              <a:ext uri="{FF2B5EF4-FFF2-40B4-BE49-F238E27FC236}">
                <a16:creationId xmlns:a16="http://schemas.microsoft.com/office/drawing/2014/main" id="{4CA86C2B-6B67-4270-8E9F-086220ECD5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1620" y="3957050"/>
            <a:ext cx="4212345" cy="4081280"/>
          </a:xfrm>
          <a:prstGeom prst="rect">
            <a:avLst/>
          </a:prstGeom>
        </p:spPr>
      </p:pic>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p:nvPr>
        </p:nvSpPr>
        <p:spPr>
          <a:xfrm>
            <a:off x="8416679" y="5172937"/>
            <a:ext cx="13951105" cy="5555493"/>
          </a:xfrm>
        </p:spPr>
        <p:txBody>
          <a:bodyPr/>
          <a:lstStyle>
            <a:lvl1pPr>
              <a:lnSpc>
                <a:spcPts val="5600"/>
              </a:lnSpc>
              <a:spcAft>
                <a:spcPts val="400"/>
              </a:spcAft>
              <a:defRPr>
                <a:solidFill>
                  <a:schemeClr val="bg2"/>
                </a:solidFill>
              </a:defRPr>
            </a:lvl1pPr>
            <a:lvl2pPr>
              <a:lnSpc>
                <a:spcPts val="6800"/>
              </a:lnSpc>
              <a:spcAft>
                <a:spcPts val="0"/>
              </a:spcAft>
              <a:defRPr sz="3000" i="1">
                <a:solidFill>
                  <a:schemeClr val="tx2"/>
                </a:solidFill>
              </a:defRPr>
            </a:lvl2pPr>
            <a:lvl3pPr marL="0" indent="0">
              <a:lnSpc>
                <a:spcPts val="6800"/>
              </a:lnSpc>
              <a:spcAft>
                <a:spcPts val="0"/>
              </a:spcAft>
              <a:buNone/>
              <a:defRPr sz="3000" i="1">
                <a:solidFill>
                  <a:schemeClr val="tx2"/>
                </a:solidFill>
              </a:defRPr>
            </a:lvl3pPr>
            <a:lvl4pPr marL="0" indent="0">
              <a:lnSpc>
                <a:spcPts val="6800"/>
              </a:lnSpc>
              <a:spcAft>
                <a:spcPts val="0"/>
              </a:spcAft>
              <a:buNone/>
              <a:defRPr sz="3000" i="1">
                <a:solidFill>
                  <a:schemeClr val="tx2"/>
                </a:solidFill>
              </a:defRPr>
            </a:lvl4pPr>
            <a:lvl5pPr marL="0" indent="0">
              <a:lnSpc>
                <a:spcPts val="6800"/>
              </a:lnSpc>
              <a:spcAft>
                <a:spcPts val="0"/>
              </a:spcAft>
              <a:buNone/>
              <a:defRPr sz="3000" i="1">
                <a:solidFill>
                  <a:schemeClr val="tx2"/>
                </a:solidFill>
              </a:defRPr>
            </a:lvl5pPr>
            <a:lvl6pPr marL="0" indent="0">
              <a:lnSpc>
                <a:spcPts val="6800"/>
              </a:lnSpc>
              <a:spcAft>
                <a:spcPts val="0"/>
              </a:spcAft>
              <a:buNone/>
              <a:defRPr sz="3000" i="1">
                <a:solidFill>
                  <a:schemeClr val="tx2"/>
                </a:solidFill>
              </a:defRPr>
            </a:lvl6pPr>
            <a:lvl7pPr marL="0" indent="0">
              <a:lnSpc>
                <a:spcPts val="6800"/>
              </a:lnSpc>
              <a:spcAft>
                <a:spcPts val="0"/>
              </a:spcAft>
              <a:buNone/>
              <a:defRPr sz="3000" i="1">
                <a:solidFill>
                  <a:schemeClr val="tx2"/>
                </a:solidFill>
              </a:defRPr>
            </a:lvl7pPr>
            <a:lvl8pPr marL="0" indent="0">
              <a:lnSpc>
                <a:spcPts val="6800"/>
              </a:lnSpc>
              <a:spcAft>
                <a:spcPts val="0"/>
              </a:spcAft>
              <a:buNone/>
              <a:defRPr sz="3000" i="1">
                <a:solidFill>
                  <a:schemeClr val="tx2"/>
                </a:solidFill>
              </a:defRPr>
            </a:lvl8pPr>
            <a:lvl9pPr marL="0" indent="0">
              <a:lnSpc>
                <a:spcPts val="6800"/>
              </a:lnSpc>
              <a:spcAft>
                <a:spcPts val="0"/>
              </a:spcAft>
              <a:buNone/>
              <a:defRPr sz="3000" i="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Picture Placeholder 3">
            <a:extLst>
              <a:ext uri="{FF2B5EF4-FFF2-40B4-BE49-F238E27FC236}">
                <a16:creationId xmlns:a16="http://schemas.microsoft.com/office/drawing/2014/main" id="{EE06B9D2-55E3-4AA5-B1CB-4DEC1335536E}"/>
              </a:ext>
            </a:extLst>
          </p:cNvPr>
          <p:cNvSpPr>
            <a:spLocks noGrp="1"/>
          </p:cNvSpPr>
          <p:nvPr>
            <p:ph type="pic" sz="quarter" idx="10" hasCustomPrompt="1"/>
          </p:nvPr>
        </p:nvSpPr>
        <p:spPr>
          <a:xfrm>
            <a:off x="2454941" y="2459172"/>
            <a:ext cx="5206861" cy="601964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52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0 w 10014"/>
              <a:gd name="connsiteY10" fmla="*/ 2252 h 10047"/>
              <a:gd name="connsiteX0" fmla="*/ 3274 w 10014"/>
              <a:gd name="connsiteY0" fmla="*/ 1547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3274 w 10014"/>
              <a:gd name="connsiteY10" fmla="*/ 1547 h 10047"/>
              <a:gd name="connsiteX0" fmla="*/ 1173 w 7913"/>
              <a:gd name="connsiteY0" fmla="*/ 1547 h 10047"/>
              <a:gd name="connsiteX1" fmla="*/ 1823 w 7913"/>
              <a:gd name="connsiteY1" fmla="*/ 620 h 10047"/>
              <a:gd name="connsiteX2" fmla="*/ 5669 w 7913"/>
              <a:gd name="connsiteY2" fmla="*/ 50 h 10047"/>
              <a:gd name="connsiteX3" fmla="*/ 7357 w 7913"/>
              <a:gd name="connsiteY3" fmla="*/ 874 h 10047"/>
              <a:gd name="connsiteX4" fmla="*/ 7883 w 7913"/>
              <a:gd name="connsiteY4" fmla="*/ 1977 h 10047"/>
              <a:gd name="connsiteX5" fmla="*/ 6427 w 7913"/>
              <a:gd name="connsiteY5" fmla="*/ 4347 h 10047"/>
              <a:gd name="connsiteX6" fmla="*/ 4516 w 7913"/>
              <a:gd name="connsiteY6" fmla="*/ 6556 h 10047"/>
              <a:gd name="connsiteX7" fmla="*/ 2882 w 7913"/>
              <a:gd name="connsiteY7" fmla="*/ 9116 h 10047"/>
              <a:gd name="connsiteX8" fmla="*/ 496 w 7913"/>
              <a:gd name="connsiteY8" fmla="*/ 10047 h 10047"/>
              <a:gd name="connsiteX9" fmla="*/ 1886 w 7913"/>
              <a:gd name="connsiteY9" fmla="*/ 2151 h 10047"/>
              <a:gd name="connsiteX10" fmla="*/ 1173 w 7913"/>
              <a:gd name="connsiteY10" fmla="*/ 1547 h 10047"/>
              <a:gd name="connsiteX0" fmla="*/ 0 w 8518"/>
              <a:gd name="connsiteY0" fmla="*/ 1540 h 9149"/>
              <a:gd name="connsiteX1" fmla="*/ 822 w 8518"/>
              <a:gd name="connsiteY1" fmla="*/ 617 h 9149"/>
              <a:gd name="connsiteX2" fmla="*/ 5682 w 8518"/>
              <a:gd name="connsiteY2" fmla="*/ 50 h 9149"/>
              <a:gd name="connsiteX3" fmla="*/ 7815 w 8518"/>
              <a:gd name="connsiteY3" fmla="*/ 870 h 9149"/>
              <a:gd name="connsiteX4" fmla="*/ 8480 w 8518"/>
              <a:gd name="connsiteY4" fmla="*/ 1968 h 9149"/>
              <a:gd name="connsiteX5" fmla="*/ 6640 w 8518"/>
              <a:gd name="connsiteY5" fmla="*/ 4327 h 9149"/>
              <a:gd name="connsiteX6" fmla="*/ 4225 w 8518"/>
              <a:gd name="connsiteY6" fmla="*/ 6525 h 9149"/>
              <a:gd name="connsiteX7" fmla="*/ 2160 w 8518"/>
              <a:gd name="connsiteY7" fmla="*/ 9073 h 9149"/>
              <a:gd name="connsiteX8" fmla="*/ 3001 w 8518"/>
              <a:gd name="connsiteY8" fmla="*/ 2965 h 9149"/>
              <a:gd name="connsiteX9" fmla="*/ 901 w 8518"/>
              <a:gd name="connsiteY9" fmla="*/ 2141 h 9149"/>
              <a:gd name="connsiteX10" fmla="*/ 0 w 8518"/>
              <a:gd name="connsiteY10" fmla="*/ 1540 h 9149"/>
              <a:gd name="connsiteX0" fmla="*/ 0 w 10000"/>
              <a:gd name="connsiteY0" fmla="*/ 1683 h 7371"/>
              <a:gd name="connsiteX1" fmla="*/ 965 w 10000"/>
              <a:gd name="connsiteY1" fmla="*/ 674 h 7371"/>
              <a:gd name="connsiteX2" fmla="*/ 6671 w 10000"/>
              <a:gd name="connsiteY2" fmla="*/ 55 h 7371"/>
              <a:gd name="connsiteX3" fmla="*/ 9175 w 10000"/>
              <a:gd name="connsiteY3" fmla="*/ 951 h 7371"/>
              <a:gd name="connsiteX4" fmla="*/ 9955 w 10000"/>
              <a:gd name="connsiteY4" fmla="*/ 2151 h 7371"/>
              <a:gd name="connsiteX5" fmla="*/ 7795 w 10000"/>
              <a:gd name="connsiteY5" fmla="*/ 4729 h 7371"/>
              <a:gd name="connsiteX6" fmla="*/ 4960 w 10000"/>
              <a:gd name="connsiteY6" fmla="*/ 7132 h 7371"/>
              <a:gd name="connsiteX7" fmla="*/ 4452 w 10000"/>
              <a:gd name="connsiteY7" fmla="*/ 6186 h 7371"/>
              <a:gd name="connsiteX8" fmla="*/ 3523 w 10000"/>
              <a:gd name="connsiteY8" fmla="*/ 3241 h 7371"/>
              <a:gd name="connsiteX9" fmla="*/ 1058 w 10000"/>
              <a:gd name="connsiteY9" fmla="*/ 2340 h 7371"/>
              <a:gd name="connsiteX10" fmla="*/ 0 w 10000"/>
              <a:gd name="connsiteY10" fmla="*/ 1683 h 7371"/>
              <a:gd name="connsiteX0" fmla="*/ 0 w 10000"/>
              <a:gd name="connsiteY0" fmla="*/ 2283 h 8596"/>
              <a:gd name="connsiteX1" fmla="*/ 965 w 10000"/>
              <a:gd name="connsiteY1" fmla="*/ 914 h 8596"/>
              <a:gd name="connsiteX2" fmla="*/ 6671 w 10000"/>
              <a:gd name="connsiteY2" fmla="*/ 75 h 8596"/>
              <a:gd name="connsiteX3" fmla="*/ 9175 w 10000"/>
              <a:gd name="connsiteY3" fmla="*/ 1290 h 8596"/>
              <a:gd name="connsiteX4" fmla="*/ 9955 w 10000"/>
              <a:gd name="connsiteY4" fmla="*/ 2918 h 8596"/>
              <a:gd name="connsiteX5" fmla="*/ 7795 w 10000"/>
              <a:gd name="connsiteY5" fmla="*/ 6416 h 8596"/>
              <a:gd name="connsiteX6" fmla="*/ 8198 w 10000"/>
              <a:gd name="connsiteY6" fmla="*/ 7926 h 8596"/>
              <a:gd name="connsiteX7" fmla="*/ 4452 w 10000"/>
              <a:gd name="connsiteY7" fmla="*/ 8392 h 8596"/>
              <a:gd name="connsiteX8" fmla="*/ 3523 w 10000"/>
              <a:gd name="connsiteY8" fmla="*/ 4397 h 8596"/>
              <a:gd name="connsiteX9" fmla="*/ 1058 w 10000"/>
              <a:gd name="connsiteY9" fmla="*/ 3175 h 8596"/>
              <a:gd name="connsiteX10" fmla="*/ 0 w 10000"/>
              <a:gd name="connsiteY10" fmla="*/ 2283 h 8596"/>
              <a:gd name="connsiteX0" fmla="*/ 0 w 10387"/>
              <a:gd name="connsiteY0" fmla="*/ 2656 h 10001"/>
              <a:gd name="connsiteX1" fmla="*/ 965 w 10387"/>
              <a:gd name="connsiteY1" fmla="*/ 1063 h 10001"/>
              <a:gd name="connsiteX2" fmla="*/ 6671 w 10387"/>
              <a:gd name="connsiteY2" fmla="*/ 87 h 10001"/>
              <a:gd name="connsiteX3" fmla="*/ 9175 w 10387"/>
              <a:gd name="connsiteY3" fmla="*/ 1501 h 10001"/>
              <a:gd name="connsiteX4" fmla="*/ 9955 w 10387"/>
              <a:gd name="connsiteY4" fmla="*/ 3395 h 10001"/>
              <a:gd name="connsiteX5" fmla="*/ 9745 w 10387"/>
              <a:gd name="connsiteY5" fmla="*/ 7244 h 10001"/>
              <a:gd name="connsiteX6" fmla="*/ 8198 w 10387"/>
              <a:gd name="connsiteY6" fmla="*/ 9221 h 10001"/>
              <a:gd name="connsiteX7" fmla="*/ 4452 w 10387"/>
              <a:gd name="connsiteY7" fmla="*/ 9763 h 10001"/>
              <a:gd name="connsiteX8" fmla="*/ 3523 w 10387"/>
              <a:gd name="connsiteY8" fmla="*/ 5115 h 10001"/>
              <a:gd name="connsiteX9" fmla="*/ 1058 w 10387"/>
              <a:gd name="connsiteY9" fmla="*/ 3694 h 10001"/>
              <a:gd name="connsiteX10" fmla="*/ 0 w 10387"/>
              <a:gd name="connsiteY10" fmla="*/ 2656 h 10001"/>
              <a:gd name="connsiteX0" fmla="*/ 0 w 10260"/>
              <a:gd name="connsiteY0" fmla="*/ 2656 h 10001"/>
              <a:gd name="connsiteX1" fmla="*/ 965 w 10260"/>
              <a:gd name="connsiteY1" fmla="*/ 1063 h 10001"/>
              <a:gd name="connsiteX2" fmla="*/ 6671 w 10260"/>
              <a:gd name="connsiteY2" fmla="*/ 87 h 10001"/>
              <a:gd name="connsiteX3" fmla="*/ 9175 w 10260"/>
              <a:gd name="connsiteY3" fmla="*/ 1501 h 10001"/>
              <a:gd name="connsiteX4" fmla="*/ 9581 w 10260"/>
              <a:gd name="connsiteY4" fmla="*/ 5443 h 10001"/>
              <a:gd name="connsiteX5" fmla="*/ 9745 w 10260"/>
              <a:gd name="connsiteY5" fmla="*/ 7244 h 10001"/>
              <a:gd name="connsiteX6" fmla="*/ 8198 w 10260"/>
              <a:gd name="connsiteY6" fmla="*/ 9221 h 10001"/>
              <a:gd name="connsiteX7" fmla="*/ 4452 w 10260"/>
              <a:gd name="connsiteY7" fmla="*/ 9763 h 10001"/>
              <a:gd name="connsiteX8" fmla="*/ 3523 w 10260"/>
              <a:gd name="connsiteY8" fmla="*/ 5115 h 10001"/>
              <a:gd name="connsiteX9" fmla="*/ 1058 w 10260"/>
              <a:gd name="connsiteY9" fmla="*/ 3694 h 10001"/>
              <a:gd name="connsiteX10" fmla="*/ 0 w 10260"/>
              <a:gd name="connsiteY10" fmla="*/ 2656 h 10001"/>
              <a:gd name="connsiteX0" fmla="*/ 0 w 10295"/>
              <a:gd name="connsiteY0" fmla="*/ 2656 h 10001"/>
              <a:gd name="connsiteX1" fmla="*/ 965 w 10295"/>
              <a:gd name="connsiteY1" fmla="*/ 1063 h 10001"/>
              <a:gd name="connsiteX2" fmla="*/ 6671 w 10295"/>
              <a:gd name="connsiteY2" fmla="*/ 87 h 10001"/>
              <a:gd name="connsiteX3" fmla="*/ 9175 w 10295"/>
              <a:gd name="connsiteY3" fmla="*/ 150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656 h 10001"/>
              <a:gd name="connsiteX1" fmla="*/ 965 w 10295"/>
              <a:gd name="connsiteY1" fmla="*/ 1063 h 10001"/>
              <a:gd name="connsiteX2" fmla="*/ 6671 w 10295"/>
              <a:gd name="connsiteY2" fmla="*/ 87 h 10001"/>
              <a:gd name="connsiteX3" fmla="*/ 7148 w 10295"/>
              <a:gd name="connsiteY3" fmla="*/ 345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248 h 9593"/>
              <a:gd name="connsiteX1" fmla="*/ 965 w 10295"/>
              <a:gd name="connsiteY1" fmla="*/ 655 h 9593"/>
              <a:gd name="connsiteX2" fmla="*/ 5156 w 10295"/>
              <a:gd name="connsiteY2" fmla="*/ 285 h 9593"/>
              <a:gd name="connsiteX3" fmla="*/ 7148 w 10295"/>
              <a:gd name="connsiteY3" fmla="*/ 3043 h 9593"/>
              <a:gd name="connsiteX4" fmla="*/ 9699 w 10295"/>
              <a:gd name="connsiteY4" fmla="*/ 5084 h 9593"/>
              <a:gd name="connsiteX5" fmla="*/ 9745 w 10295"/>
              <a:gd name="connsiteY5" fmla="*/ 6836 h 9593"/>
              <a:gd name="connsiteX6" fmla="*/ 8198 w 10295"/>
              <a:gd name="connsiteY6" fmla="*/ 8813 h 9593"/>
              <a:gd name="connsiteX7" fmla="*/ 4452 w 10295"/>
              <a:gd name="connsiteY7" fmla="*/ 9355 h 9593"/>
              <a:gd name="connsiteX8" fmla="*/ 3523 w 10295"/>
              <a:gd name="connsiteY8" fmla="*/ 4707 h 9593"/>
              <a:gd name="connsiteX9" fmla="*/ 1058 w 10295"/>
              <a:gd name="connsiteY9" fmla="*/ 3286 h 9593"/>
              <a:gd name="connsiteX10" fmla="*/ 0 w 10295"/>
              <a:gd name="connsiteY10" fmla="*/ 2248 h 959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9995"/>
              <a:gd name="connsiteY0" fmla="*/ 2376 h 10033"/>
              <a:gd name="connsiteX1" fmla="*/ 937 w 9995"/>
              <a:gd name="connsiteY1" fmla="*/ 716 h 10033"/>
              <a:gd name="connsiteX2" fmla="*/ 4722 w 9995"/>
              <a:gd name="connsiteY2" fmla="*/ 263 h 10033"/>
              <a:gd name="connsiteX3" fmla="*/ 6973 w 9995"/>
              <a:gd name="connsiteY3" fmla="*/ 3205 h 10033"/>
              <a:gd name="connsiteX4" fmla="*/ 9406 w 9995"/>
              <a:gd name="connsiteY4" fmla="*/ 5387 h 10033"/>
              <a:gd name="connsiteX5" fmla="*/ 9466 w 9995"/>
              <a:gd name="connsiteY5" fmla="*/ 7159 h 10033"/>
              <a:gd name="connsiteX6" fmla="*/ 7963 w 9995"/>
              <a:gd name="connsiteY6" fmla="*/ 9220 h 10033"/>
              <a:gd name="connsiteX7" fmla="*/ 4324 w 9995"/>
              <a:gd name="connsiteY7" fmla="*/ 9785 h 10033"/>
              <a:gd name="connsiteX8" fmla="*/ 3422 w 9995"/>
              <a:gd name="connsiteY8" fmla="*/ 4940 h 10033"/>
              <a:gd name="connsiteX9" fmla="*/ 1028 w 9995"/>
              <a:gd name="connsiteY9" fmla="*/ 3458 h 10033"/>
              <a:gd name="connsiteX10" fmla="*/ 0 w 9995"/>
              <a:gd name="connsiteY10" fmla="*/ 2376 h 10033"/>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9920"/>
              <a:gd name="connsiteY0" fmla="*/ 2368 h 10000"/>
              <a:gd name="connsiteX1" fmla="*/ 937 w 9920"/>
              <a:gd name="connsiteY1" fmla="*/ 714 h 10000"/>
              <a:gd name="connsiteX2" fmla="*/ 4724 w 9920"/>
              <a:gd name="connsiteY2" fmla="*/ 262 h 10000"/>
              <a:gd name="connsiteX3" fmla="*/ 6976 w 9920"/>
              <a:gd name="connsiteY3" fmla="*/ 3194 h 10000"/>
              <a:gd name="connsiteX4" fmla="*/ 9411 w 9920"/>
              <a:gd name="connsiteY4" fmla="*/ 5369 h 10000"/>
              <a:gd name="connsiteX5" fmla="*/ 9351 w 9920"/>
              <a:gd name="connsiteY5" fmla="*/ 7363 h 10000"/>
              <a:gd name="connsiteX6" fmla="*/ 7967 w 9920"/>
              <a:gd name="connsiteY6" fmla="*/ 9190 h 10000"/>
              <a:gd name="connsiteX7" fmla="*/ 4326 w 9920"/>
              <a:gd name="connsiteY7" fmla="*/ 9753 h 10000"/>
              <a:gd name="connsiteX8" fmla="*/ 3424 w 9920"/>
              <a:gd name="connsiteY8" fmla="*/ 4924 h 10000"/>
              <a:gd name="connsiteX9" fmla="*/ 1029 w 9920"/>
              <a:gd name="connsiteY9" fmla="*/ 3447 h 10000"/>
              <a:gd name="connsiteX10" fmla="*/ 0 w 9920"/>
              <a:gd name="connsiteY10" fmla="*/ 2368 h 10000"/>
              <a:gd name="connsiteX0" fmla="*/ 0 w 9630"/>
              <a:gd name="connsiteY0" fmla="*/ 2368 h 10000"/>
              <a:gd name="connsiteX1" fmla="*/ 945 w 9630"/>
              <a:gd name="connsiteY1" fmla="*/ 714 h 10000"/>
              <a:gd name="connsiteX2" fmla="*/ 4762 w 9630"/>
              <a:gd name="connsiteY2" fmla="*/ 262 h 10000"/>
              <a:gd name="connsiteX3" fmla="*/ 7032 w 9630"/>
              <a:gd name="connsiteY3" fmla="*/ 3194 h 10000"/>
              <a:gd name="connsiteX4" fmla="*/ 9487 w 9630"/>
              <a:gd name="connsiteY4" fmla="*/ 5369 h 10000"/>
              <a:gd name="connsiteX5" fmla="*/ 9426 w 9630"/>
              <a:gd name="connsiteY5" fmla="*/ 7363 h 10000"/>
              <a:gd name="connsiteX6" fmla="*/ 8031 w 9630"/>
              <a:gd name="connsiteY6" fmla="*/ 9190 h 10000"/>
              <a:gd name="connsiteX7" fmla="*/ 4361 w 9630"/>
              <a:gd name="connsiteY7" fmla="*/ 9753 h 10000"/>
              <a:gd name="connsiteX8" fmla="*/ 3452 w 9630"/>
              <a:gd name="connsiteY8" fmla="*/ 4924 h 10000"/>
              <a:gd name="connsiteX9" fmla="*/ 1037 w 9630"/>
              <a:gd name="connsiteY9" fmla="*/ 3447 h 10000"/>
              <a:gd name="connsiteX10" fmla="*/ 0 w 9630"/>
              <a:gd name="connsiteY10" fmla="*/ 2368 h 10000"/>
              <a:gd name="connsiteX0" fmla="*/ 0 w 10121"/>
              <a:gd name="connsiteY0" fmla="*/ 2368 h 10000"/>
              <a:gd name="connsiteX1" fmla="*/ 981 w 10121"/>
              <a:gd name="connsiteY1" fmla="*/ 714 h 10000"/>
              <a:gd name="connsiteX2" fmla="*/ 4945 w 10121"/>
              <a:gd name="connsiteY2" fmla="*/ 262 h 10000"/>
              <a:gd name="connsiteX3" fmla="*/ 7302 w 10121"/>
              <a:gd name="connsiteY3" fmla="*/ 3194 h 10000"/>
              <a:gd name="connsiteX4" fmla="*/ 9852 w 10121"/>
              <a:gd name="connsiteY4" fmla="*/ 5369 h 10000"/>
              <a:gd name="connsiteX5" fmla="*/ 10056 w 10121"/>
              <a:gd name="connsiteY5" fmla="*/ 7470 h 10000"/>
              <a:gd name="connsiteX6" fmla="*/ 8340 w 10121"/>
              <a:gd name="connsiteY6" fmla="*/ 9190 h 10000"/>
              <a:gd name="connsiteX7" fmla="*/ 4529 w 10121"/>
              <a:gd name="connsiteY7" fmla="*/ 9753 h 10000"/>
              <a:gd name="connsiteX8" fmla="*/ 3585 w 10121"/>
              <a:gd name="connsiteY8" fmla="*/ 4924 h 10000"/>
              <a:gd name="connsiteX9" fmla="*/ 1077 w 10121"/>
              <a:gd name="connsiteY9" fmla="*/ 3447 h 10000"/>
              <a:gd name="connsiteX10" fmla="*/ 0 w 10121"/>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9988"/>
              <a:gd name="connsiteY0" fmla="*/ 2368 h 10000"/>
              <a:gd name="connsiteX1" fmla="*/ 981 w 9988"/>
              <a:gd name="connsiteY1" fmla="*/ 714 h 10000"/>
              <a:gd name="connsiteX2" fmla="*/ 4945 w 9988"/>
              <a:gd name="connsiteY2" fmla="*/ 262 h 10000"/>
              <a:gd name="connsiteX3" fmla="*/ 7302 w 9988"/>
              <a:gd name="connsiteY3" fmla="*/ 3194 h 10000"/>
              <a:gd name="connsiteX4" fmla="*/ 9836 w 9988"/>
              <a:gd name="connsiteY4" fmla="*/ 5369 h 10000"/>
              <a:gd name="connsiteX5" fmla="*/ 9788 w 9988"/>
              <a:gd name="connsiteY5" fmla="*/ 7390 h 10000"/>
              <a:gd name="connsiteX6" fmla="*/ 8340 w 9988"/>
              <a:gd name="connsiteY6" fmla="*/ 9190 h 10000"/>
              <a:gd name="connsiteX7" fmla="*/ 4529 w 9988"/>
              <a:gd name="connsiteY7" fmla="*/ 9753 h 10000"/>
              <a:gd name="connsiteX8" fmla="*/ 3585 w 9988"/>
              <a:gd name="connsiteY8" fmla="*/ 4924 h 10000"/>
              <a:gd name="connsiteX9" fmla="*/ 1077 w 9988"/>
              <a:gd name="connsiteY9" fmla="*/ 3447 h 10000"/>
              <a:gd name="connsiteX10" fmla="*/ 0 w 9988"/>
              <a:gd name="connsiteY10" fmla="*/ 2368 h 10000"/>
              <a:gd name="connsiteX0" fmla="*/ 0 w 10007"/>
              <a:gd name="connsiteY0" fmla="*/ 2368 h 10000"/>
              <a:gd name="connsiteX1" fmla="*/ 982 w 10007"/>
              <a:gd name="connsiteY1" fmla="*/ 714 h 10000"/>
              <a:gd name="connsiteX2" fmla="*/ 4951 w 10007"/>
              <a:gd name="connsiteY2" fmla="*/ 262 h 10000"/>
              <a:gd name="connsiteX3" fmla="*/ 7311 w 10007"/>
              <a:gd name="connsiteY3" fmla="*/ 3194 h 10000"/>
              <a:gd name="connsiteX4" fmla="*/ 9848 w 10007"/>
              <a:gd name="connsiteY4" fmla="*/ 5369 h 10000"/>
              <a:gd name="connsiteX5" fmla="*/ 9800 w 10007"/>
              <a:gd name="connsiteY5" fmla="*/ 7390 h 10000"/>
              <a:gd name="connsiteX6" fmla="*/ 8350 w 10007"/>
              <a:gd name="connsiteY6" fmla="*/ 9190 h 10000"/>
              <a:gd name="connsiteX7" fmla="*/ 4534 w 10007"/>
              <a:gd name="connsiteY7" fmla="*/ 9753 h 10000"/>
              <a:gd name="connsiteX8" fmla="*/ 3589 w 10007"/>
              <a:gd name="connsiteY8" fmla="*/ 4924 h 10000"/>
              <a:gd name="connsiteX9" fmla="*/ 1078 w 10007"/>
              <a:gd name="connsiteY9" fmla="*/ 3447 h 10000"/>
              <a:gd name="connsiteX10" fmla="*/ 0 w 10007"/>
              <a:gd name="connsiteY10" fmla="*/ 2368 h 10000"/>
              <a:gd name="connsiteX0" fmla="*/ 0 w 10000"/>
              <a:gd name="connsiteY0" fmla="*/ 2368 h 10000"/>
              <a:gd name="connsiteX1" fmla="*/ 982 w 10000"/>
              <a:gd name="connsiteY1" fmla="*/ 714 h 10000"/>
              <a:gd name="connsiteX2" fmla="*/ 4951 w 10000"/>
              <a:gd name="connsiteY2" fmla="*/ 262 h 10000"/>
              <a:gd name="connsiteX3" fmla="*/ 7311 w 10000"/>
              <a:gd name="connsiteY3" fmla="*/ 3194 h 10000"/>
              <a:gd name="connsiteX4" fmla="*/ 9848 w 10000"/>
              <a:gd name="connsiteY4" fmla="*/ 5369 h 10000"/>
              <a:gd name="connsiteX5" fmla="*/ 9800 w 10000"/>
              <a:gd name="connsiteY5" fmla="*/ 7390 h 10000"/>
              <a:gd name="connsiteX6" fmla="*/ 8350 w 10000"/>
              <a:gd name="connsiteY6" fmla="*/ 9190 h 10000"/>
              <a:gd name="connsiteX7" fmla="*/ 4534 w 10000"/>
              <a:gd name="connsiteY7" fmla="*/ 9753 h 10000"/>
              <a:gd name="connsiteX8" fmla="*/ 3589 w 10000"/>
              <a:gd name="connsiteY8" fmla="*/ 4924 h 10000"/>
              <a:gd name="connsiteX9" fmla="*/ 1078 w 10000"/>
              <a:gd name="connsiteY9" fmla="*/ 3447 h 10000"/>
              <a:gd name="connsiteX10" fmla="*/ 0 w 10000"/>
              <a:gd name="connsiteY10" fmla="*/ 2368 h 10000"/>
              <a:gd name="connsiteX0" fmla="*/ 0 w 10017"/>
              <a:gd name="connsiteY0" fmla="*/ 2368 h 10000"/>
              <a:gd name="connsiteX1" fmla="*/ 982 w 10017"/>
              <a:gd name="connsiteY1" fmla="*/ 714 h 10000"/>
              <a:gd name="connsiteX2" fmla="*/ 4951 w 10017"/>
              <a:gd name="connsiteY2" fmla="*/ 262 h 10000"/>
              <a:gd name="connsiteX3" fmla="*/ 7311 w 10017"/>
              <a:gd name="connsiteY3" fmla="*/ 3194 h 10000"/>
              <a:gd name="connsiteX4" fmla="*/ 9848 w 10017"/>
              <a:gd name="connsiteY4" fmla="*/ 5369 h 10000"/>
              <a:gd name="connsiteX5" fmla="*/ 9800 w 10017"/>
              <a:gd name="connsiteY5" fmla="*/ 7390 h 10000"/>
              <a:gd name="connsiteX6" fmla="*/ 8350 w 10017"/>
              <a:gd name="connsiteY6" fmla="*/ 9190 h 10000"/>
              <a:gd name="connsiteX7" fmla="*/ 4534 w 10017"/>
              <a:gd name="connsiteY7" fmla="*/ 9753 h 10000"/>
              <a:gd name="connsiteX8" fmla="*/ 3589 w 10017"/>
              <a:gd name="connsiteY8" fmla="*/ 4924 h 10000"/>
              <a:gd name="connsiteX9" fmla="*/ 1078 w 10017"/>
              <a:gd name="connsiteY9" fmla="*/ 3447 h 10000"/>
              <a:gd name="connsiteX10" fmla="*/ 0 w 10017"/>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66 w 10003"/>
              <a:gd name="connsiteY6" fmla="*/ 923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52"/>
              <a:gd name="connsiteX1" fmla="*/ 982 w 10003"/>
              <a:gd name="connsiteY1" fmla="*/ 714 h 10052"/>
              <a:gd name="connsiteX2" fmla="*/ 4951 w 10003"/>
              <a:gd name="connsiteY2" fmla="*/ 262 h 10052"/>
              <a:gd name="connsiteX3" fmla="*/ 7311 w 10003"/>
              <a:gd name="connsiteY3" fmla="*/ 3194 h 10052"/>
              <a:gd name="connsiteX4" fmla="*/ 9848 w 10003"/>
              <a:gd name="connsiteY4" fmla="*/ 5369 h 10052"/>
              <a:gd name="connsiteX5" fmla="*/ 9800 w 10003"/>
              <a:gd name="connsiteY5" fmla="*/ 7390 h 10052"/>
              <a:gd name="connsiteX6" fmla="*/ 8382 w 10003"/>
              <a:gd name="connsiteY6" fmla="*/ 9243 h 10052"/>
              <a:gd name="connsiteX7" fmla="*/ 4802 w 10003"/>
              <a:gd name="connsiteY7" fmla="*/ 9807 h 10052"/>
              <a:gd name="connsiteX8" fmla="*/ 3589 w 10003"/>
              <a:gd name="connsiteY8" fmla="*/ 4924 h 10052"/>
              <a:gd name="connsiteX9" fmla="*/ 1078 w 10003"/>
              <a:gd name="connsiteY9" fmla="*/ 3447 h 10052"/>
              <a:gd name="connsiteX10" fmla="*/ 0 w 10003"/>
              <a:gd name="connsiteY10" fmla="*/ 2368 h 10052"/>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4303 w 10003"/>
              <a:gd name="connsiteY8" fmla="*/ 7441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51 w 10003"/>
              <a:gd name="connsiteY8" fmla="*/ 7669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61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119 w 10003"/>
              <a:gd name="connsiteY8" fmla="*/ 764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93 w 10322"/>
              <a:gd name="connsiteY0" fmla="*/ 2421 h 10119"/>
              <a:gd name="connsiteX1" fmla="*/ 1301 w 10322"/>
              <a:gd name="connsiteY1" fmla="*/ 714 h 10119"/>
              <a:gd name="connsiteX2" fmla="*/ 5270 w 10322"/>
              <a:gd name="connsiteY2" fmla="*/ 262 h 10119"/>
              <a:gd name="connsiteX3" fmla="*/ 7630 w 10322"/>
              <a:gd name="connsiteY3" fmla="*/ 3194 h 10119"/>
              <a:gd name="connsiteX4" fmla="*/ 10167 w 10322"/>
              <a:gd name="connsiteY4" fmla="*/ 5369 h 10119"/>
              <a:gd name="connsiteX5" fmla="*/ 10119 w 10322"/>
              <a:gd name="connsiteY5" fmla="*/ 7390 h 10119"/>
              <a:gd name="connsiteX6" fmla="*/ 8701 w 10322"/>
              <a:gd name="connsiteY6" fmla="*/ 9243 h 10119"/>
              <a:gd name="connsiteX7" fmla="*/ 5121 w 10322"/>
              <a:gd name="connsiteY7" fmla="*/ 9807 h 10119"/>
              <a:gd name="connsiteX8" fmla="*/ 3817 w 10322"/>
              <a:gd name="connsiteY8" fmla="*/ 7695 h 10119"/>
              <a:gd name="connsiteX9" fmla="*/ 3940 w 10322"/>
              <a:gd name="connsiteY9" fmla="*/ 4884 h 10119"/>
              <a:gd name="connsiteX10" fmla="*/ 1460 w 10322"/>
              <a:gd name="connsiteY10" fmla="*/ 3501 h 10119"/>
              <a:gd name="connsiteX11" fmla="*/ 193 w 10322"/>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6 w 10145"/>
              <a:gd name="connsiteY0" fmla="*/ 2421 h 10119"/>
              <a:gd name="connsiteX1" fmla="*/ 1124 w 10145"/>
              <a:gd name="connsiteY1" fmla="*/ 714 h 10119"/>
              <a:gd name="connsiteX2" fmla="*/ 5093 w 10145"/>
              <a:gd name="connsiteY2" fmla="*/ 262 h 10119"/>
              <a:gd name="connsiteX3" fmla="*/ 7453 w 10145"/>
              <a:gd name="connsiteY3" fmla="*/ 3194 h 10119"/>
              <a:gd name="connsiteX4" fmla="*/ 9990 w 10145"/>
              <a:gd name="connsiteY4" fmla="*/ 5369 h 10119"/>
              <a:gd name="connsiteX5" fmla="*/ 9942 w 10145"/>
              <a:gd name="connsiteY5" fmla="*/ 7390 h 10119"/>
              <a:gd name="connsiteX6" fmla="*/ 8524 w 10145"/>
              <a:gd name="connsiteY6" fmla="*/ 9243 h 10119"/>
              <a:gd name="connsiteX7" fmla="*/ 4944 w 10145"/>
              <a:gd name="connsiteY7" fmla="*/ 9807 h 10119"/>
              <a:gd name="connsiteX8" fmla="*/ 3640 w 10145"/>
              <a:gd name="connsiteY8" fmla="*/ 7695 h 10119"/>
              <a:gd name="connsiteX9" fmla="*/ 3763 w 10145"/>
              <a:gd name="connsiteY9" fmla="*/ 4884 h 10119"/>
              <a:gd name="connsiteX10" fmla="*/ 1283 w 10145"/>
              <a:gd name="connsiteY10" fmla="*/ 3501 h 10119"/>
              <a:gd name="connsiteX11" fmla="*/ 16 w 10145"/>
              <a:gd name="connsiteY11" fmla="*/ 2421 h 10119"/>
              <a:gd name="connsiteX0" fmla="*/ 22 w 10151"/>
              <a:gd name="connsiteY0" fmla="*/ 2421 h 10119"/>
              <a:gd name="connsiteX1" fmla="*/ 1130 w 10151"/>
              <a:gd name="connsiteY1" fmla="*/ 714 h 10119"/>
              <a:gd name="connsiteX2" fmla="*/ 5099 w 10151"/>
              <a:gd name="connsiteY2" fmla="*/ 262 h 10119"/>
              <a:gd name="connsiteX3" fmla="*/ 7459 w 10151"/>
              <a:gd name="connsiteY3" fmla="*/ 3194 h 10119"/>
              <a:gd name="connsiteX4" fmla="*/ 9996 w 10151"/>
              <a:gd name="connsiteY4" fmla="*/ 5369 h 10119"/>
              <a:gd name="connsiteX5" fmla="*/ 9948 w 10151"/>
              <a:gd name="connsiteY5" fmla="*/ 7390 h 10119"/>
              <a:gd name="connsiteX6" fmla="*/ 8530 w 10151"/>
              <a:gd name="connsiteY6" fmla="*/ 9243 h 10119"/>
              <a:gd name="connsiteX7" fmla="*/ 4950 w 10151"/>
              <a:gd name="connsiteY7" fmla="*/ 9807 h 10119"/>
              <a:gd name="connsiteX8" fmla="*/ 3646 w 10151"/>
              <a:gd name="connsiteY8" fmla="*/ 7695 h 10119"/>
              <a:gd name="connsiteX9" fmla="*/ 3769 w 10151"/>
              <a:gd name="connsiteY9" fmla="*/ 4884 h 10119"/>
              <a:gd name="connsiteX10" fmla="*/ 1289 w 10151"/>
              <a:gd name="connsiteY10" fmla="*/ 3501 h 10119"/>
              <a:gd name="connsiteX11" fmla="*/ 22 w 10151"/>
              <a:gd name="connsiteY11" fmla="*/ 2421 h 10119"/>
              <a:gd name="connsiteX0" fmla="*/ 27 w 10156"/>
              <a:gd name="connsiteY0" fmla="*/ 2421 h 10119"/>
              <a:gd name="connsiteX1" fmla="*/ 1135 w 10156"/>
              <a:gd name="connsiteY1" fmla="*/ 714 h 10119"/>
              <a:gd name="connsiteX2" fmla="*/ 5104 w 10156"/>
              <a:gd name="connsiteY2" fmla="*/ 262 h 10119"/>
              <a:gd name="connsiteX3" fmla="*/ 7464 w 10156"/>
              <a:gd name="connsiteY3" fmla="*/ 3194 h 10119"/>
              <a:gd name="connsiteX4" fmla="*/ 10001 w 10156"/>
              <a:gd name="connsiteY4" fmla="*/ 5369 h 10119"/>
              <a:gd name="connsiteX5" fmla="*/ 9953 w 10156"/>
              <a:gd name="connsiteY5" fmla="*/ 7390 h 10119"/>
              <a:gd name="connsiteX6" fmla="*/ 8535 w 10156"/>
              <a:gd name="connsiteY6" fmla="*/ 9243 h 10119"/>
              <a:gd name="connsiteX7" fmla="*/ 4955 w 10156"/>
              <a:gd name="connsiteY7" fmla="*/ 9807 h 10119"/>
              <a:gd name="connsiteX8" fmla="*/ 3651 w 10156"/>
              <a:gd name="connsiteY8" fmla="*/ 7695 h 10119"/>
              <a:gd name="connsiteX9" fmla="*/ 3774 w 10156"/>
              <a:gd name="connsiteY9" fmla="*/ 4884 h 10119"/>
              <a:gd name="connsiteX10" fmla="*/ 1294 w 10156"/>
              <a:gd name="connsiteY10" fmla="*/ 3501 h 10119"/>
              <a:gd name="connsiteX11" fmla="*/ 27 w 10156"/>
              <a:gd name="connsiteY11" fmla="*/ 2421 h 10119"/>
              <a:gd name="connsiteX0" fmla="*/ 27 w 10156"/>
              <a:gd name="connsiteY0" fmla="*/ 2401 h 10099"/>
              <a:gd name="connsiteX1" fmla="*/ 1135 w 10156"/>
              <a:gd name="connsiteY1" fmla="*/ 694 h 10099"/>
              <a:gd name="connsiteX2" fmla="*/ 5104 w 10156"/>
              <a:gd name="connsiteY2" fmla="*/ 242 h 10099"/>
              <a:gd name="connsiteX3" fmla="*/ 7464 w 10156"/>
              <a:gd name="connsiteY3" fmla="*/ 3174 h 10099"/>
              <a:gd name="connsiteX4" fmla="*/ 10001 w 10156"/>
              <a:gd name="connsiteY4" fmla="*/ 5349 h 10099"/>
              <a:gd name="connsiteX5" fmla="*/ 9953 w 10156"/>
              <a:gd name="connsiteY5" fmla="*/ 7370 h 10099"/>
              <a:gd name="connsiteX6" fmla="*/ 8535 w 10156"/>
              <a:gd name="connsiteY6" fmla="*/ 9223 h 10099"/>
              <a:gd name="connsiteX7" fmla="*/ 4955 w 10156"/>
              <a:gd name="connsiteY7" fmla="*/ 9787 h 10099"/>
              <a:gd name="connsiteX8" fmla="*/ 3651 w 10156"/>
              <a:gd name="connsiteY8" fmla="*/ 7675 h 10099"/>
              <a:gd name="connsiteX9" fmla="*/ 3774 w 10156"/>
              <a:gd name="connsiteY9" fmla="*/ 4864 h 10099"/>
              <a:gd name="connsiteX10" fmla="*/ 1294 w 10156"/>
              <a:gd name="connsiteY10" fmla="*/ 3481 h 10099"/>
              <a:gd name="connsiteX11" fmla="*/ 27 w 10156"/>
              <a:gd name="connsiteY11" fmla="*/ 2401 h 10099"/>
              <a:gd name="connsiteX0" fmla="*/ 27 w 10156"/>
              <a:gd name="connsiteY0" fmla="*/ 2229 h 9927"/>
              <a:gd name="connsiteX1" fmla="*/ 1135 w 10156"/>
              <a:gd name="connsiteY1" fmla="*/ 522 h 9927"/>
              <a:gd name="connsiteX2" fmla="*/ 5104 w 10156"/>
              <a:gd name="connsiteY2" fmla="*/ 70 h 9927"/>
              <a:gd name="connsiteX3" fmla="*/ 7464 w 10156"/>
              <a:gd name="connsiteY3" fmla="*/ 3002 h 9927"/>
              <a:gd name="connsiteX4" fmla="*/ 10001 w 10156"/>
              <a:gd name="connsiteY4" fmla="*/ 5177 h 9927"/>
              <a:gd name="connsiteX5" fmla="*/ 9953 w 10156"/>
              <a:gd name="connsiteY5" fmla="*/ 7198 h 9927"/>
              <a:gd name="connsiteX6" fmla="*/ 8535 w 10156"/>
              <a:gd name="connsiteY6" fmla="*/ 9051 h 9927"/>
              <a:gd name="connsiteX7" fmla="*/ 4955 w 10156"/>
              <a:gd name="connsiteY7" fmla="*/ 9615 h 9927"/>
              <a:gd name="connsiteX8" fmla="*/ 3651 w 10156"/>
              <a:gd name="connsiteY8" fmla="*/ 7503 h 9927"/>
              <a:gd name="connsiteX9" fmla="*/ 3774 w 10156"/>
              <a:gd name="connsiteY9" fmla="*/ 4692 h 9927"/>
              <a:gd name="connsiteX10" fmla="*/ 1294 w 10156"/>
              <a:gd name="connsiteY10" fmla="*/ 3309 h 9927"/>
              <a:gd name="connsiteX11" fmla="*/ 27 w 10156"/>
              <a:gd name="connsiteY11" fmla="*/ 2229 h 9927"/>
              <a:gd name="connsiteX0" fmla="*/ 27 w 10000"/>
              <a:gd name="connsiteY0" fmla="*/ 2285 h 10040"/>
              <a:gd name="connsiteX1" fmla="*/ 1118 w 10000"/>
              <a:gd name="connsiteY1" fmla="*/ 566 h 10040"/>
              <a:gd name="connsiteX2" fmla="*/ 5026 w 10000"/>
              <a:gd name="connsiteY2" fmla="*/ 111 h 10040"/>
              <a:gd name="connsiteX3" fmla="*/ 7349 w 10000"/>
              <a:gd name="connsiteY3" fmla="*/ 3064 h 10040"/>
              <a:gd name="connsiteX4" fmla="*/ 9847 w 10000"/>
              <a:gd name="connsiteY4" fmla="*/ 5255 h 10040"/>
              <a:gd name="connsiteX5" fmla="*/ 9800 w 10000"/>
              <a:gd name="connsiteY5" fmla="*/ 7291 h 10040"/>
              <a:gd name="connsiteX6" fmla="*/ 8404 w 10000"/>
              <a:gd name="connsiteY6" fmla="*/ 9158 h 10040"/>
              <a:gd name="connsiteX7" fmla="*/ 4879 w 10000"/>
              <a:gd name="connsiteY7" fmla="*/ 9726 h 10040"/>
              <a:gd name="connsiteX8" fmla="*/ 3595 w 10000"/>
              <a:gd name="connsiteY8" fmla="*/ 7598 h 10040"/>
              <a:gd name="connsiteX9" fmla="*/ 3716 w 10000"/>
              <a:gd name="connsiteY9" fmla="*/ 4767 h 10040"/>
              <a:gd name="connsiteX10" fmla="*/ 1274 w 10000"/>
              <a:gd name="connsiteY10" fmla="*/ 3373 h 10040"/>
              <a:gd name="connsiteX11" fmla="*/ 27 w 10000"/>
              <a:gd name="connsiteY11" fmla="*/ 2285 h 10040"/>
              <a:gd name="connsiteX0" fmla="*/ 27 w 10000"/>
              <a:gd name="connsiteY0" fmla="*/ 2284 h 10039"/>
              <a:gd name="connsiteX1" fmla="*/ 1118 w 10000"/>
              <a:gd name="connsiteY1" fmla="*/ 565 h 10039"/>
              <a:gd name="connsiteX2" fmla="*/ 5026 w 10000"/>
              <a:gd name="connsiteY2" fmla="*/ 110 h 10039"/>
              <a:gd name="connsiteX3" fmla="*/ 7349 w 10000"/>
              <a:gd name="connsiteY3" fmla="*/ 3063 h 10039"/>
              <a:gd name="connsiteX4" fmla="*/ 9847 w 10000"/>
              <a:gd name="connsiteY4" fmla="*/ 5254 h 10039"/>
              <a:gd name="connsiteX5" fmla="*/ 9800 w 10000"/>
              <a:gd name="connsiteY5" fmla="*/ 7290 h 10039"/>
              <a:gd name="connsiteX6" fmla="*/ 8404 w 10000"/>
              <a:gd name="connsiteY6" fmla="*/ 9157 h 10039"/>
              <a:gd name="connsiteX7" fmla="*/ 4879 w 10000"/>
              <a:gd name="connsiteY7" fmla="*/ 9725 h 10039"/>
              <a:gd name="connsiteX8" fmla="*/ 3595 w 10000"/>
              <a:gd name="connsiteY8" fmla="*/ 7597 h 10039"/>
              <a:gd name="connsiteX9" fmla="*/ 3716 w 10000"/>
              <a:gd name="connsiteY9" fmla="*/ 4766 h 10039"/>
              <a:gd name="connsiteX10" fmla="*/ 1274 w 10000"/>
              <a:gd name="connsiteY10" fmla="*/ 3372 h 10039"/>
              <a:gd name="connsiteX11" fmla="*/ 27 w 10000"/>
              <a:gd name="connsiteY11" fmla="*/ 2284 h 10039"/>
              <a:gd name="connsiteX0" fmla="*/ 27 w 10000"/>
              <a:gd name="connsiteY0" fmla="*/ 2276 h 10031"/>
              <a:gd name="connsiteX1" fmla="*/ 1118 w 10000"/>
              <a:gd name="connsiteY1" fmla="*/ 557 h 10031"/>
              <a:gd name="connsiteX2" fmla="*/ 5026 w 10000"/>
              <a:gd name="connsiteY2" fmla="*/ 102 h 10031"/>
              <a:gd name="connsiteX3" fmla="*/ 7349 w 10000"/>
              <a:gd name="connsiteY3" fmla="*/ 3055 h 10031"/>
              <a:gd name="connsiteX4" fmla="*/ 9847 w 10000"/>
              <a:gd name="connsiteY4" fmla="*/ 5246 h 10031"/>
              <a:gd name="connsiteX5" fmla="*/ 9800 w 10000"/>
              <a:gd name="connsiteY5" fmla="*/ 7282 h 10031"/>
              <a:gd name="connsiteX6" fmla="*/ 8404 w 10000"/>
              <a:gd name="connsiteY6" fmla="*/ 9149 h 10031"/>
              <a:gd name="connsiteX7" fmla="*/ 4879 w 10000"/>
              <a:gd name="connsiteY7" fmla="*/ 9717 h 10031"/>
              <a:gd name="connsiteX8" fmla="*/ 3595 w 10000"/>
              <a:gd name="connsiteY8" fmla="*/ 7589 h 10031"/>
              <a:gd name="connsiteX9" fmla="*/ 3716 w 10000"/>
              <a:gd name="connsiteY9" fmla="*/ 4758 h 10031"/>
              <a:gd name="connsiteX10" fmla="*/ 1274 w 10000"/>
              <a:gd name="connsiteY10" fmla="*/ 3364 h 10031"/>
              <a:gd name="connsiteX11" fmla="*/ 27 w 10000"/>
              <a:gd name="connsiteY11" fmla="*/ 2276 h 10031"/>
              <a:gd name="connsiteX0" fmla="*/ 27 w 10000"/>
              <a:gd name="connsiteY0" fmla="*/ 2297 h 10052"/>
              <a:gd name="connsiteX1" fmla="*/ 1118 w 10000"/>
              <a:gd name="connsiteY1" fmla="*/ 578 h 10052"/>
              <a:gd name="connsiteX2" fmla="*/ 5026 w 10000"/>
              <a:gd name="connsiteY2" fmla="*/ 123 h 10052"/>
              <a:gd name="connsiteX3" fmla="*/ 7349 w 10000"/>
              <a:gd name="connsiteY3" fmla="*/ 3076 h 10052"/>
              <a:gd name="connsiteX4" fmla="*/ 9847 w 10000"/>
              <a:gd name="connsiteY4" fmla="*/ 5267 h 10052"/>
              <a:gd name="connsiteX5" fmla="*/ 9800 w 10000"/>
              <a:gd name="connsiteY5" fmla="*/ 7303 h 10052"/>
              <a:gd name="connsiteX6" fmla="*/ 8404 w 10000"/>
              <a:gd name="connsiteY6" fmla="*/ 9170 h 10052"/>
              <a:gd name="connsiteX7" fmla="*/ 4879 w 10000"/>
              <a:gd name="connsiteY7" fmla="*/ 9738 h 10052"/>
              <a:gd name="connsiteX8" fmla="*/ 3595 w 10000"/>
              <a:gd name="connsiteY8" fmla="*/ 7610 h 10052"/>
              <a:gd name="connsiteX9" fmla="*/ 3716 w 10000"/>
              <a:gd name="connsiteY9" fmla="*/ 4779 h 10052"/>
              <a:gd name="connsiteX10" fmla="*/ 1274 w 10000"/>
              <a:gd name="connsiteY10" fmla="*/ 3385 h 10052"/>
              <a:gd name="connsiteX11" fmla="*/ 27 w 10000"/>
              <a:gd name="connsiteY11" fmla="*/ 2297 h 10052"/>
              <a:gd name="connsiteX0" fmla="*/ 27 w 10000"/>
              <a:gd name="connsiteY0" fmla="*/ 2293 h 10048"/>
              <a:gd name="connsiteX1" fmla="*/ 1118 w 10000"/>
              <a:gd name="connsiteY1" fmla="*/ 574 h 10048"/>
              <a:gd name="connsiteX2" fmla="*/ 5026 w 10000"/>
              <a:gd name="connsiteY2" fmla="*/ 119 h 10048"/>
              <a:gd name="connsiteX3" fmla="*/ 7349 w 10000"/>
              <a:gd name="connsiteY3" fmla="*/ 3072 h 10048"/>
              <a:gd name="connsiteX4" fmla="*/ 9847 w 10000"/>
              <a:gd name="connsiteY4" fmla="*/ 5263 h 10048"/>
              <a:gd name="connsiteX5" fmla="*/ 9800 w 10000"/>
              <a:gd name="connsiteY5" fmla="*/ 7299 h 10048"/>
              <a:gd name="connsiteX6" fmla="*/ 8404 w 10000"/>
              <a:gd name="connsiteY6" fmla="*/ 9166 h 10048"/>
              <a:gd name="connsiteX7" fmla="*/ 4879 w 10000"/>
              <a:gd name="connsiteY7" fmla="*/ 9734 h 10048"/>
              <a:gd name="connsiteX8" fmla="*/ 3595 w 10000"/>
              <a:gd name="connsiteY8" fmla="*/ 7606 h 10048"/>
              <a:gd name="connsiteX9" fmla="*/ 3716 w 10000"/>
              <a:gd name="connsiteY9" fmla="*/ 4775 h 10048"/>
              <a:gd name="connsiteX10" fmla="*/ 1274 w 10000"/>
              <a:gd name="connsiteY10" fmla="*/ 3381 h 10048"/>
              <a:gd name="connsiteX11" fmla="*/ 27 w 10000"/>
              <a:gd name="connsiteY11" fmla="*/ 2293 h 10048"/>
              <a:gd name="connsiteX0" fmla="*/ 27 w 9990"/>
              <a:gd name="connsiteY0" fmla="*/ 2293 h 10048"/>
              <a:gd name="connsiteX1" fmla="*/ 1118 w 9990"/>
              <a:gd name="connsiteY1" fmla="*/ 574 h 10048"/>
              <a:gd name="connsiteX2" fmla="*/ 5026 w 9990"/>
              <a:gd name="connsiteY2" fmla="*/ 119 h 10048"/>
              <a:gd name="connsiteX3" fmla="*/ 7349 w 9990"/>
              <a:gd name="connsiteY3" fmla="*/ 3072 h 10048"/>
              <a:gd name="connsiteX4" fmla="*/ 9847 w 9990"/>
              <a:gd name="connsiteY4" fmla="*/ 5263 h 10048"/>
              <a:gd name="connsiteX5" fmla="*/ 9769 w 9990"/>
              <a:gd name="connsiteY5" fmla="*/ 7272 h 10048"/>
              <a:gd name="connsiteX6" fmla="*/ 8404 w 9990"/>
              <a:gd name="connsiteY6" fmla="*/ 9166 h 10048"/>
              <a:gd name="connsiteX7" fmla="*/ 4879 w 9990"/>
              <a:gd name="connsiteY7" fmla="*/ 9734 h 10048"/>
              <a:gd name="connsiteX8" fmla="*/ 3595 w 9990"/>
              <a:gd name="connsiteY8" fmla="*/ 7606 h 10048"/>
              <a:gd name="connsiteX9" fmla="*/ 3716 w 9990"/>
              <a:gd name="connsiteY9" fmla="*/ 4775 h 10048"/>
              <a:gd name="connsiteX10" fmla="*/ 1274 w 9990"/>
              <a:gd name="connsiteY10" fmla="*/ 3381 h 10048"/>
              <a:gd name="connsiteX11" fmla="*/ 27 w 9990"/>
              <a:gd name="connsiteY11" fmla="*/ 2293 h 10048"/>
              <a:gd name="connsiteX0" fmla="*/ 27 w 10005"/>
              <a:gd name="connsiteY0" fmla="*/ 2282 h 10001"/>
              <a:gd name="connsiteX1" fmla="*/ 1119 w 10005"/>
              <a:gd name="connsiteY1" fmla="*/ 571 h 10001"/>
              <a:gd name="connsiteX2" fmla="*/ 5031 w 10005"/>
              <a:gd name="connsiteY2" fmla="*/ 118 h 10001"/>
              <a:gd name="connsiteX3" fmla="*/ 7356 w 10005"/>
              <a:gd name="connsiteY3" fmla="*/ 3057 h 10001"/>
              <a:gd name="connsiteX4" fmla="*/ 9857 w 10005"/>
              <a:gd name="connsiteY4" fmla="*/ 5238 h 10001"/>
              <a:gd name="connsiteX5" fmla="*/ 9795 w 10005"/>
              <a:gd name="connsiteY5" fmla="*/ 7237 h 10001"/>
              <a:gd name="connsiteX6" fmla="*/ 8412 w 10005"/>
              <a:gd name="connsiteY6" fmla="*/ 9122 h 10001"/>
              <a:gd name="connsiteX7" fmla="*/ 4884 w 10005"/>
              <a:gd name="connsiteY7" fmla="*/ 9688 h 10001"/>
              <a:gd name="connsiteX8" fmla="*/ 3599 w 10005"/>
              <a:gd name="connsiteY8" fmla="*/ 7570 h 10001"/>
              <a:gd name="connsiteX9" fmla="*/ 3720 w 10005"/>
              <a:gd name="connsiteY9" fmla="*/ 4752 h 10001"/>
              <a:gd name="connsiteX10" fmla="*/ 1275 w 10005"/>
              <a:gd name="connsiteY10" fmla="*/ 3365 h 10001"/>
              <a:gd name="connsiteX11" fmla="*/ 27 w 10005"/>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06"/>
              <a:gd name="connsiteY0" fmla="*/ 2282 h 10001"/>
              <a:gd name="connsiteX1" fmla="*/ 1119 w 10006"/>
              <a:gd name="connsiteY1" fmla="*/ 571 h 10001"/>
              <a:gd name="connsiteX2" fmla="*/ 5031 w 10006"/>
              <a:gd name="connsiteY2" fmla="*/ 118 h 10001"/>
              <a:gd name="connsiteX3" fmla="*/ 7356 w 10006"/>
              <a:gd name="connsiteY3" fmla="*/ 3057 h 10001"/>
              <a:gd name="connsiteX4" fmla="*/ 9857 w 10006"/>
              <a:gd name="connsiteY4" fmla="*/ 5238 h 10001"/>
              <a:gd name="connsiteX5" fmla="*/ 9811 w 10006"/>
              <a:gd name="connsiteY5" fmla="*/ 7237 h 10001"/>
              <a:gd name="connsiteX6" fmla="*/ 8412 w 10006"/>
              <a:gd name="connsiteY6" fmla="*/ 9122 h 10001"/>
              <a:gd name="connsiteX7" fmla="*/ 4884 w 10006"/>
              <a:gd name="connsiteY7" fmla="*/ 9688 h 10001"/>
              <a:gd name="connsiteX8" fmla="*/ 3599 w 10006"/>
              <a:gd name="connsiteY8" fmla="*/ 7570 h 10001"/>
              <a:gd name="connsiteX9" fmla="*/ 3720 w 10006"/>
              <a:gd name="connsiteY9" fmla="*/ 4752 h 10001"/>
              <a:gd name="connsiteX10" fmla="*/ 1275 w 10006"/>
              <a:gd name="connsiteY10" fmla="*/ 3365 h 10001"/>
              <a:gd name="connsiteX11" fmla="*/ 27 w 10006"/>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11" h="10001">
                <a:moveTo>
                  <a:pt x="32" y="2282"/>
                </a:moveTo>
                <a:cubicBezTo>
                  <a:pt x="-90" y="1629"/>
                  <a:pt x="96" y="1052"/>
                  <a:pt x="1124" y="571"/>
                </a:cubicBezTo>
                <a:cubicBezTo>
                  <a:pt x="1870" y="192"/>
                  <a:pt x="4334" y="-201"/>
                  <a:pt x="5036" y="118"/>
                </a:cubicBezTo>
                <a:cubicBezTo>
                  <a:pt x="6514" y="383"/>
                  <a:pt x="6533" y="2268"/>
                  <a:pt x="7361" y="3057"/>
                </a:cubicBezTo>
                <a:cubicBezTo>
                  <a:pt x="8444" y="4290"/>
                  <a:pt x="9614" y="4452"/>
                  <a:pt x="9862" y="5238"/>
                </a:cubicBezTo>
                <a:cubicBezTo>
                  <a:pt x="10144" y="5861"/>
                  <a:pt x="9967" y="6629"/>
                  <a:pt x="9816" y="7237"/>
                </a:cubicBezTo>
                <a:cubicBezTo>
                  <a:pt x="9477" y="8190"/>
                  <a:pt x="8785" y="8892"/>
                  <a:pt x="8417" y="9122"/>
                </a:cubicBezTo>
                <a:cubicBezTo>
                  <a:pt x="7779" y="9640"/>
                  <a:pt x="6275" y="10453"/>
                  <a:pt x="4889" y="9688"/>
                </a:cubicBezTo>
                <a:cubicBezTo>
                  <a:pt x="4218" y="9386"/>
                  <a:pt x="3508" y="8493"/>
                  <a:pt x="3604" y="7570"/>
                </a:cubicBezTo>
                <a:cubicBezTo>
                  <a:pt x="3513" y="6793"/>
                  <a:pt x="4161" y="5419"/>
                  <a:pt x="3725" y="4752"/>
                </a:cubicBezTo>
                <a:cubicBezTo>
                  <a:pt x="3408" y="4044"/>
                  <a:pt x="2022" y="3658"/>
                  <a:pt x="1280" y="3365"/>
                </a:cubicBezTo>
                <a:cubicBezTo>
                  <a:pt x="854" y="3135"/>
                  <a:pt x="268" y="2966"/>
                  <a:pt x="32" y="2282"/>
                </a:cubicBezTo>
                <a:close/>
              </a:path>
            </a:pathLst>
          </a:custGeom>
          <a:noFill/>
          <a:ln>
            <a:noFill/>
          </a:ln>
        </p:spPr>
        <p:txBody>
          <a:bodyPr anchor="ctr"/>
          <a:lstStyle>
            <a:lvl1pPr algn="ctr">
              <a:defRPr sz="2400"/>
            </a:lvl1pPr>
          </a:lstStyle>
          <a:p>
            <a:r>
              <a:rPr lang="en-AU" dirty="0"/>
              <a:t>Click in middle icon to insert image. </a:t>
            </a:r>
          </a:p>
        </p:txBody>
      </p:sp>
      <p:cxnSp>
        <p:nvCxnSpPr>
          <p:cNvPr id="9" name="Straight Connector 8">
            <a:extLst>
              <a:ext uri="{FF2B5EF4-FFF2-40B4-BE49-F238E27FC236}">
                <a16:creationId xmlns:a16="http://schemas.microsoft.com/office/drawing/2014/main" id="{CFD586C5-66CA-44FB-A327-F76F50DC77FC}"/>
              </a:ext>
            </a:extLst>
          </p:cNvPr>
          <p:cNvCxnSpPr>
            <a:cxnSpLocks/>
          </p:cNvCxnSpPr>
          <p:nvPr userDrawn="1"/>
        </p:nvCxnSpPr>
        <p:spPr>
          <a:xfrm>
            <a:off x="6730410" y="3813402"/>
            <a:ext cx="3644513" cy="956685"/>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1366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B9CE278D-8EEB-4696-B6F8-1AE161FF51D2}"/>
              </a:ext>
            </a:extLst>
          </p:cNvPr>
          <p:cNvSpPr>
            <a:spLocks noGrp="1"/>
          </p:cNvSpPr>
          <p:nvPr>
            <p:ph type="body" sz="quarter" idx="10"/>
          </p:nvPr>
        </p:nvSpPr>
        <p:spPr>
          <a:xfrm>
            <a:off x="-1" y="-5270"/>
            <a:ext cx="15663600" cy="13721269"/>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97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5 h 10005"/>
              <a:gd name="connsiteX1" fmla="*/ 1045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3249 w 10000"/>
              <a:gd name="connsiteY2" fmla="*/ 2450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7500 w 10000"/>
              <a:gd name="connsiteY3" fmla="*/ 7961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5">
                <a:moveTo>
                  <a:pt x="0" y="5"/>
                </a:moveTo>
                <a:lnTo>
                  <a:pt x="1058" y="0"/>
                </a:lnTo>
                <a:cubicBezTo>
                  <a:pt x="1097" y="318"/>
                  <a:pt x="943" y="1798"/>
                  <a:pt x="1957" y="3416"/>
                </a:cubicBezTo>
                <a:cubicBezTo>
                  <a:pt x="2746" y="4514"/>
                  <a:pt x="3477" y="4911"/>
                  <a:pt x="5559" y="6048"/>
                </a:cubicBezTo>
                <a:cubicBezTo>
                  <a:pt x="6393" y="6471"/>
                  <a:pt x="7410" y="7097"/>
                  <a:pt x="8135" y="7773"/>
                </a:cubicBezTo>
                <a:cubicBezTo>
                  <a:pt x="8644" y="8248"/>
                  <a:pt x="9260" y="8886"/>
                  <a:pt x="10000" y="10005"/>
                </a:cubicBezTo>
                <a:lnTo>
                  <a:pt x="0" y="10005"/>
                </a:lnTo>
                <a:lnTo>
                  <a:pt x="0" y="5"/>
                </a:lnTo>
                <a:close/>
              </a:path>
            </a:pathLst>
          </a:custGeom>
          <a:solidFill>
            <a:schemeClr val="bg1">
              <a:alpha val="90000"/>
            </a:schemeClr>
          </a:solidFill>
        </p:spPr>
        <p:txBody>
          <a:bodyPr/>
          <a:lstStyle>
            <a:lvl1pPr>
              <a:lnSpc>
                <a:spcPct val="100000"/>
              </a:lnSpc>
              <a:spcAft>
                <a:spcPts val="0"/>
              </a:spcAft>
              <a:defRPr sz="1000">
                <a:noFill/>
              </a:defRPr>
            </a:lvl1pPr>
            <a:lvl2pPr>
              <a:lnSpc>
                <a:spcPct val="100000"/>
              </a:lnSpc>
              <a:spcAft>
                <a:spcPts val="0"/>
              </a:spcAft>
              <a:defRPr sz="1000">
                <a:noFill/>
              </a:defRPr>
            </a:lvl2pPr>
            <a:lvl3pPr marL="0" indent="0">
              <a:lnSpc>
                <a:spcPct val="100000"/>
              </a:lnSpc>
              <a:spcAft>
                <a:spcPts val="0"/>
              </a:spcAft>
              <a:buNone/>
              <a:defRPr sz="1000">
                <a:noFill/>
              </a:defRPr>
            </a:lvl3pPr>
            <a:lvl4pPr marL="0" indent="0">
              <a:lnSpc>
                <a:spcPct val="100000"/>
              </a:lnSpc>
              <a:spcAft>
                <a:spcPts val="0"/>
              </a:spcAft>
              <a:buNone/>
              <a:defRPr sz="1000">
                <a:noFill/>
              </a:defRPr>
            </a:lvl4pPr>
            <a:lvl5pPr marL="0" indent="0">
              <a:lnSpc>
                <a:spcPct val="100000"/>
              </a:lnSpc>
              <a:spcAft>
                <a:spcPts val="0"/>
              </a:spcAft>
              <a:buNone/>
              <a:defRPr sz="1000">
                <a:noFill/>
              </a:defRPr>
            </a:lvl5pPr>
            <a:lvl6pPr marL="0" indent="0">
              <a:lnSpc>
                <a:spcPct val="100000"/>
              </a:lnSpc>
              <a:spcAft>
                <a:spcPts val="0"/>
              </a:spcAft>
              <a:buNone/>
              <a:defRPr sz="1000">
                <a:noFill/>
              </a:defRPr>
            </a:lvl6pPr>
            <a:lvl7pPr marL="0" indent="0">
              <a:lnSpc>
                <a:spcPct val="100000"/>
              </a:lnSpc>
              <a:spcAft>
                <a:spcPts val="0"/>
              </a:spcAft>
              <a:buNone/>
              <a:defRPr sz="1000">
                <a:noFill/>
              </a:defRPr>
            </a:lvl7pPr>
            <a:lvl8pPr marL="0" indent="0">
              <a:lnSpc>
                <a:spcPct val="100000"/>
              </a:lnSpc>
              <a:spcAft>
                <a:spcPts val="0"/>
              </a:spcAft>
              <a:buNone/>
              <a:defRPr sz="1000">
                <a:noFill/>
              </a:defRPr>
            </a:lvl8pPr>
            <a:lvl9pPr marL="0" indent="0">
              <a:lnSpc>
                <a:spcPct val="100000"/>
              </a:lnSpc>
              <a:spcAft>
                <a:spcPts val="0"/>
              </a:spcAft>
              <a:buNone/>
              <a:defRPr sz="10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itle 1"/>
          <p:cNvSpPr>
            <a:spLocks noGrp="1"/>
          </p:cNvSpPr>
          <p:nvPr>
            <p:ph type="title"/>
          </p:nvPr>
        </p:nvSpPr>
        <p:spPr>
          <a:xfrm>
            <a:off x="2451643" y="9822694"/>
            <a:ext cx="8480218" cy="1491516"/>
          </a:xfrm>
        </p:spPr>
        <p:txBody>
          <a:bodyPr/>
          <a:lstStyle/>
          <a:p>
            <a:r>
              <a:rPr lang="en-US" noProof="0"/>
              <a:t>Click to edit Master title style</a:t>
            </a:r>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9" name="Picture Placeholder 8">
            <a:extLst>
              <a:ext uri="{FF2B5EF4-FFF2-40B4-BE49-F238E27FC236}">
                <a16:creationId xmlns:a16="http://schemas.microsoft.com/office/drawing/2014/main" id="{55EE3CD5-309D-4967-8A61-7F546CA80DFF}"/>
              </a:ext>
            </a:extLst>
          </p:cNvPr>
          <p:cNvSpPr>
            <a:spLocks noGrp="1"/>
          </p:cNvSpPr>
          <p:nvPr>
            <p:ph type="pic" sz="quarter" idx="15" hasCustomPrompt="1"/>
          </p:nvPr>
        </p:nvSpPr>
        <p:spPr>
          <a:xfrm>
            <a:off x="0" y="0"/>
            <a:ext cx="24384000" cy="13720763"/>
          </a:xfrm>
        </p:spPr>
        <p:txBody>
          <a:bodyPr anchor="ctr"/>
          <a:lstStyle>
            <a:lvl1pPr algn="ctr">
              <a:defRPr/>
            </a:lvl1pPr>
          </a:lstStyle>
          <a:p>
            <a:r>
              <a:rPr lang="en-AU" dirty="0"/>
              <a:t>Click in the middle icon to insert picture. </a:t>
            </a:r>
            <a:br>
              <a:rPr lang="en-AU" dirty="0"/>
            </a:br>
            <a:r>
              <a:rPr lang="en-AU" dirty="0"/>
              <a:t>Then right click and send to back.</a:t>
            </a:r>
          </a:p>
        </p:txBody>
      </p:sp>
    </p:spTree>
    <p:extLst>
      <p:ext uri="{BB962C8B-B14F-4D97-AF65-F5344CB8AC3E}">
        <p14:creationId xmlns:p14="http://schemas.microsoft.com/office/powerpoint/2010/main" val="602858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Last Page">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0DB917-C705-49F9-B42A-25CB97ECC7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9839" y="11313495"/>
            <a:ext cx="3209551" cy="905258"/>
          </a:xfrm>
          <a:prstGeom prst="rect">
            <a:avLst/>
          </a:prstGeom>
        </p:spPr>
      </p:pic>
      <p:pic>
        <p:nvPicPr>
          <p:cNvPr id="11" name="Picture 10">
            <a:extLst>
              <a:ext uri="{FF2B5EF4-FFF2-40B4-BE49-F238E27FC236}">
                <a16:creationId xmlns:a16="http://schemas.microsoft.com/office/drawing/2014/main" id="{0F3CEB39-09CB-4637-B543-05B2C395ED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85141" y="3015988"/>
            <a:ext cx="18013717" cy="7684024"/>
          </a:xfrm>
          <a:prstGeom prst="rect">
            <a:avLst/>
          </a:prstGeom>
        </p:spPr>
      </p:pic>
    </p:spTree>
    <p:extLst>
      <p:ext uri="{BB962C8B-B14F-4D97-AF65-F5344CB8AC3E}">
        <p14:creationId xmlns:p14="http://schemas.microsoft.com/office/powerpoint/2010/main" val="3186513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AU" noProof="0" dirty="0"/>
          </a:p>
        </p:txBody>
      </p:sp>
      <p:sp>
        <p:nvSpPr>
          <p:cNvPr id="14" name="Slide Number Placeholder 13"/>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p>
            <a:r>
              <a:rPr lang="en-AU"/>
              <a:t>Presentation title goes here</a:t>
            </a:r>
            <a:endParaRPr lang="en-AU" dirty="0"/>
          </a:p>
        </p:txBody>
      </p:sp>
    </p:spTree>
    <p:extLst>
      <p:ext uri="{BB962C8B-B14F-4D97-AF65-F5344CB8AC3E}">
        <p14:creationId xmlns:p14="http://schemas.microsoft.com/office/powerpoint/2010/main" val="546547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768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77F49E7-E29F-4A11-8A81-7EA3C307C65B}"/>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a:stretch/>
        </p:blipFill>
        <p:spPr>
          <a:xfrm>
            <a:off x="20877965" y="857"/>
            <a:ext cx="3504511" cy="13714286"/>
          </a:xfrm>
          <a:prstGeom prst="rect">
            <a:avLst/>
          </a:prstGeom>
        </p:spPr>
      </p:pic>
      <p:sp>
        <p:nvSpPr>
          <p:cNvPr id="2" name="Title Placeholder 1"/>
          <p:cNvSpPr>
            <a:spLocks noGrp="1"/>
          </p:cNvSpPr>
          <p:nvPr>
            <p:ph type="title"/>
          </p:nvPr>
        </p:nvSpPr>
        <p:spPr>
          <a:xfrm>
            <a:off x="2451642" y="2371824"/>
            <a:ext cx="18336313" cy="1491516"/>
          </a:xfrm>
          <a:prstGeom prst="rect">
            <a:avLst/>
          </a:prstGeom>
        </p:spPr>
        <p:txBody>
          <a:bodyPr vert="horz" lIns="0" tIns="0" rIns="0" bIns="0" rtlCol="0" anchor="t">
            <a:noAutofit/>
          </a:bodyPr>
          <a:lstStyle/>
          <a:p>
            <a:r>
              <a:rPr lang="en-US" noProof="0"/>
              <a:t>Click to edit Master title style</a:t>
            </a:r>
            <a:endParaRPr lang="en-AU" noProof="0" dirty="0"/>
          </a:p>
        </p:txBody>
      </p:sp>
      <p:sp>
        <p:nvSpPr>
          <p:cNvPr id="3" name="Text Placeholder 2"/>
          <p:cNvSpPr>
            <a:spLocks noGrp="1"/>
          </p:cNvSpPr>
          <p:nvPr>
            <p:ph type="body" idx="1"/>
          </p:nvPr>
        </p:nvSpPr>
        <p:spPr>
          <a:xfrm>
            <a:off x="2451642" y="4368480"/>
            <a:ext cx="18336313" cy="8710706"/>
          </a:xfrm>
          <a:prstGeom prst="rect">
            <a:avLst/>
          </a:prstGeom>
        </p:spPr>
        <p:txBody>
          <a:bodyPr vert="horz" lIns="0" tIns="0" rIns="0" bIns="0" rtlCol="0">
            <a:noAutofit/>
          </a:body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4" name="Date Placeholder 3"/>
          <p:cNvSpPr>
            <a:spLocks noGrp="1"/>
          </p:cNvSpPr>
          <p:nvPr>
            <p:ph type="dt" sz="half" idx="2"/>
          </p:nvPr>
        </p:nvSpPr>
        <p:spPr>
          <a:xfrm>
            <a:off x="17852332" y="591268"/>
            <a:ext cx="6051266" cy="432000"/>
          </a:xfrm>
          <a:prstGeom prst="rect">
            <a:avLst/>
          </a:prstGeom>
        </p:spPr>
        <p:txBody>
          <a:bodyPr vert="horz" lIns="0" tIns="0" rIns="0" bIns="0" rtlCol="0" anchor="ctr"/>
          <a:lstStyle>
            <a:lvl1pPr algn="l">
              <a:defRPr sz="1000">
                <a:solidFill>
                  <a:schemeClr val="tx1"/>
                </a:solidFill>
                <a:latin typeface="+mn-lt"/>
                <a:cs typeface="Arial" pitchFamily="34" charset="0"/>
              </a:defRPr>
            </a:lvl1pPr>
          </a:lstStyle>
          <a:p>
            <a:r>
              <a:rPr lang="en-US" noProof="0"/>
              <a:t>XX Month 2019</a:t>
            </a:r>
            <a:endParaRPr lang="en-AU" noProof="0" dirty="0"/>
          </a:p>
        </p:txBody>
      </p:sp>
      <p:sp>
        <p:nvSpPr>
          <p:cNvPr id="6" name="Slide Number Placeholder 5"/>
          <p:cNvSpPr>
            <a:spLocks noGrp="1"/>
          </p:cNvSpPr>
          <p:nvPr>
            <p:ph type="sldNum" sz="quarter" idx="4"/>
          </p:nvPr>
        </p:nvSpPr>
        <p:spPr>
          <a:xfrm>
            <a:off x="23178946" y="6972543"/>
            <a:ext cx="904873" cy="432000"/>
          </a:xfrm>
          <a:prstGeom prst="rect">
            <a:avLst/>
          </a:prstGeom>
        </p:spPr>
        <p:txBody>
          <a:bodyPr vert="horz" lIns="0" tIns="0" rIns="0" bIns="0" rtlCol="0" anchor="ctr"/>
          <a:lstStyle>
            <a:lvl1pPr algn="ctr">
              <a:defRPr lang="en-AU" sz="3600" b="1" smtClean="0">
                <a:solidFill>
                  <a:schemeClr val="bg1"/>
                </a:solidFill>
                <a:latin typeface="+mn-lt"/>
                <a:cs typeface="Arial" pitchFamily="34" charset="0"/>
              </a:defRPr>
            </a:lvl1pPr>
          </a:lstStyle>
          <a:p>
            <a:fld id="{CE1B70CE-F4BC-4B6F-A663-B479B5E51611}" type="slidenum">
              <a:rPr lang="en-AU" smtClean="0"/>
              <a:pPr/>
              <a:t>‹#›</a:t>
            </a:fld>
            <a:endParaRPr lang="en-AU" dirty="0"/>
          </a:p>
        </p:txBody>
      </p:sp>
      <p:sp>
        <p:nvSpPr>
          <p:cNvPr id="8" name="Footer Placeholder 7">
            <a:extLst>
              <a:ext uri="{FF2B5EF4-FFF2-40B4-BE49-F238E27FC236}">
                <a16:creationId xmlns:a16="http://schemas.microsoft.com/office/drawing/2014/main" id="{49C9EB57-13FF-4D87-A5B6-2561934128B6}"/>
              </a:ext>
            </a:extLst>
          </p:cNvPr>
          <p:cNvSpPr>
            <a:spLocks noGrp="1"/>
          </p:cNvSpPr>
          <p:nvPr>
            <p:ph type="ftr" sz="quarter" idx="3"/>
          </p:nvPr>
        </p:nvSpPr>
        <p:spPr>
          <a:xfrm>
            <a:off x="2451642" y="556549"/>
            <a:ext cx="14150848" cy="438790"/>
          </a:xfrm>
          <a:prstGeom prst="rect">
            <a:avLst/>
          </a:prstGeom>
        </p:spPr>
        <p:txBody>
          <a:bodyPr vert="horz" lIns="0" tIns="0" rIns="0" bIns="0" rtlCol="0" anchor="t"/>
          <a:lstStyle>
            <a:lvl1pPr algn="l">
              <a:defRPr sz="2400">
                <a:solidFill>
                  <a:schemeClr val="tx2"/>
                </a:solidFill>
              </a:defRPr>
            </a:lvl1pPr>
          </a:lstStyle>
          <a:p>
            <a:r>
              <a:rPr lang="en-AU"/>
              <a:t>Presentation title goes here</a:t>
            </a:r>
            <a:endParaRPr lang="en-AU" dirty="0"/>
          </a:p>
        </p:txBody>
      </p:sp>
      <p:pic>
        <p:nvPicPr>
          <p:cNvPr id="9" name="Picture 8" descr="A close up of a logo&#10;&#10;Description automatically generated">
            <a:extLst>
              <a:ext uri="{FF2B5EF4-FFF2-40B4-BE49-F238E27FC236}">
                <a16:creationId xmlns:a16="http://schemas.microsoft.com/office/drawing/2014/main" id="{46E90E86-3DA3-42D4-BD17-F307D6A4740B}"/>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21574342" y="12466537"/>
            <a:ext cx="2173228" cy="612649"/>
          </a:xfrm>
          <a:prstGeom prst="rect">
            <a:avLst/>
          </a:prstGeom>
        </p:spPr>
      </p:pic>
    </p:spTree>
    <p:extLst>
      <p:ext uri="{BB962C8B-B14F-4D97-AF65-F5344CB8AC3E}">
        <p14:creationId xmlns:p14="http://schemas.microsoft.com/office/powerpoint/2010/main" val="206345408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4" r:id="rId5"/>
    <p:sldLayoutId id="2147483650" r:id="rId6"/>
    <p:sldLayoutId id="2147483660" r:id="rId7"/>
    <p:sldLayoutId id="2147483657" r:id="rId8"/>
    <p:sldLayoutId id="2147483658" r:id="rId9"/>
    <p:sldLayoutId id="2147483656" r:id="rId10"/>
    <p:sldLayoutId id="2147483659" r:id="rId11"/>
    <p:sldLayoutId id="2147483665" r:id="rId12"/>
    <p:sldLayoutId id="2147483667" r:id="rId13"/>
    <p:sldLayoutId id="2147483654" r:id="rId14"/>
    <p:sldLayoutId id="2147483655" r:id="rId15"/>
  </p:sldLayoutIdLst>
  <p:hf hdr="0"/>
  <p:txStyles>
    <p:titleStyle>
      <a:lvl1pPr algn="l" defTabSz="914400" rtl="0" eaLnBrk="1" latinLnBrk="0" hangingPunct="1">
        <a:lnSpc>
          <a:spcPts val="5600"/>
        </a:lnSpc>
        <a:spcBef>
          <a:spcPct val="0"/>
        </a:spcBef>
        <a:buNone/>
        <a:defRPr sz="4600" b="1" kern="1200">
          <a:solidFill>
            <a:schemeClr val="tx2"/>
          </a:solidFill>
          <a:latin typeface="+mj-lt"/>
          <a:ea typeface="+mj-ea"/>
          <a:cs typeface="Arial" pitchFamily="34" charset="0"/>
        </a:defRPr>
      </a:lvl1pPr>
    </p:titleStyle>
    <p:bodyStyle>
      <a:lvl1pPr marL="0" indent="0" algn="l" defTabSz="914400" rtl="0" eaLnBrk="1" latinLnBrk="0" hangingPunct="1">
        <a:lnSpc>
          <a:spcPts val="5400"/>
        </a:lnSpc>
        <a:spcBef>
          <a:spcPts val="0"/>
        </a:spcBef>
        <a:spcAft>
          <a:spcPts val="1300"/>
        </a:spcAft>
        <a:buFont typeface="Arial" pitchFamily="34" charset="0"/>
        <a:buNone/>
        <a:defRPr sz="4600" kern="1200" baseline="0">
          <a:solidFill>
            <a:schemeClr val="tx2"/>
          </a:solidFill>
          <a:latin typeface="+mn-lt"/>
          <a:ea typeface="+mn-ea"/>
          <a:cs typeface="Arial" pitchFamily="34" charset="0"/>
        </a:defRPr>
      </a:lvl1pPr>
      <a:lvl2pPr marL="0" indent="0" algn="l" defTabSz="914400" rtl="0" eaLnBrk="1" latinLnBrk="0" hangingPunct="1">
        <a:lnSpc>
          <a:spcPts val="4800"/>
        </a:lnSpc>
        <a:spcBef>
          <a:spcPts val="0"/>
        </a:spcBef>
        <a:spcAft>
          <a:spcPts val="567"/>
        </a:spcAft>
        <a:buClrTx/>
        <a:buSzPct val="100000"/>
        <a:buFont typeface="Arial" panose="020B0604020202020204" pitchFamily="34" charset="0"/>
        <a:buNone/>
        <a:defRPr sz="3400" kern="1200">
          <a:solidFill>
            <a:schemeClr val="tx2"/>
          </a:solidFill>
          <a:latin typeface="+mn-lt"/>
          <a:ea typeface="+mn-ea"/>
          <a:cs typeface="Arial" pitchFamily="34" charset="0"/>
        </a:defRPr>
      </a:lvl2pPr>
      <a:lvl3pPr marL="43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3pPr>
      <a:lvl4pPr marL="86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4pPr>
      <a:lvl5pPr marL="1296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baseline="0">
          <a:solidFill>
            <a:schemeClr val="tx2"/>
          </a:solidFill>
          <a:latin typeface="+mn-lt"/>
          <a:ea typeface="+mn-ea"/>
          <a:cs typeface="Arial" pitchFamily="34" charset="0"/>
        </a:defRPr>
      </a:lvl5pPr>
      <a:lvl6pPr marL="1728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6pPr>
      <a:lvl7pPr marL="2160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7pPr>
      <a:lvl8pPr marL="259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8pPr>
      <a:lvl9pPr marL="302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AE58D-C71C-4388-A7A2-14DC837DC947}"/>
              </a:ext>
            </a:extLst>
          </p:cNvPr>
          <p:cNvSpPr>
            <a:spLocks noGrp="1"/>
          </p:cNvSpPr>
          <p:nvPr>
            <p:ph type="title"/>
          </p:nvPr>
        </p:nvSpPr>
        <p:spPr>
          <a:xfrm>
            <a:off x="-6374" y="3257600"/>
            <a:ext cx="21392106" cy="5046911"/>
          </a:xfrm>
        </p:spPr>
        <p:txBody>
          <a:bodyPr/>
          <a:lstStyle/>
          <a:p>
            <a:pPr algn="ctr"/>
            <a:r>
              <a:rPr lang="en-US" altLang="en-US" sz="9900" dirty="0" smtClean="0"/>
              <a:t>Module </a:t>
            </a:r>
            <a:r>
              <a:rPr lang="en-US" altLang="en-US" sz="9900" dirty="0" smtClean="0"/>
              <a:t>1.1 / Week 1</a:t>
            </a:r>
            <a:r>
              <a:rPr lang="en-US" altLang="en-US" sz="9900" dirty="0" smtClean="0"/>
              <a:t/>
            </a:r>
            <a:br>
              <a:rPr lang="en-US" altLang="en-US" sz="9900" dirty="0" smtClean="0"/>
            </a:br>
            <a:r>
              <a:rPr lang="en-US" altLang="en-US" dirty="0" smtClean="0"/>
              <a:t/>
            </a:r>
            <a:br>
              <a:rPr lang="en-US" altLang="en-US" dirty="0" smtClean="0"/>
            </a:br>
            <a:r>
              <a:rPr lang="en-US" altLang="en-US" dirty="0" smtClean="0"/>
              <a:t>   </a:t>
            </a:r>
            <a:r>
              <a:rPr lang="en-US" altLang="en-US" sz="9900" dirty="0" smtClean="0"/>
              <a:t>Assurance  and  Audit Overview</a:t>
            </a:r>
            <a:endParaRPr lang="en-US" altLang="en-US" sz="9900" dirty="0"/>
          </a:p>
        </p:txBody>
      </p:sp>
      <p:sp>
        <p:nvSpPr>
          <p:cNvPr id="3" name="Date Placeholder 2">
            <a:extLst>
              <a:ext uri="{FF2B5EF4-FFF2-40B4-BE49-F238E27FC236}">
                <a16:creationId xmlns:a16="http://schemas.microsoft.com/office/drawing/2014/main" id="{12D7A751-39AF-41B8-B003-901E466F990E}"/>
              </a:ext>
            </a:extLst>
          </p:cNvPr>
          <p:cNvSpPr>
            <a:spLocks noGrp="1"/>
          </p:cNvSpPr>
          <p:nvPr>
            <p:ph type="dt" sz="half" idx="10"/>
          </p:nvPr>
        </p:nvSpPr>
        <p:spPr/>
        <p:txBody>
          <a:bodyPr/>
          <a:lstStyle/>
          <a:p>
            <a:endParaRPr lang="en-AU" dirty="0"/>
          </a:p>
        </p:txBody>
      </p:sp>
      <p:sp>
        <p:nvSpPr>
          <p:cNvPr id="6" name="Footer Placeholder 5">
            <a:extLst>
              <a:ext uri="{FF2B5EF4-FFF2-40B4-BE49-F238E27FC236}">
                <a16:creationId xmlns:a16="http://schemas.microsoft.com/office/drawing/2014/main" id="{1783B35F-56FA-4139-892E-C49455676B90}"/>
              </a:ext>
            </a:extLst>
          </p:cNvPr>
          <p:cNvSpPr>
            <a:spLocks noGrp="1"/>
          </p:cNvSpPr>
          <p:nvPr>
            <p:ph type="ftr" sz="quarter" idx="11"/>
          </p:nvPr>
        </p:nvSpPr>
        <p:spPr>
          <a:xfrm>
            <a:off x="454696" y="12255229"/>
            <a:ext cx="14150848" cy="438790"/>
          </a:xfrm>
        </p:spPr>
        <p:txBody>
          <a:bodyPr/>
          <a:lstStyle/>
          <a:p>
            <a:r>
              <a:rPr lang="en-AU" sz="4400" b="1" dirty="0" smtClean="0"/>
              <a:t>ACCT6006  Auditing Theory and Practice</a:t>
            </a:r>
            <a:endParaRPr lang="en-AU" sz="4400" b="1" dirty="0"/>
          </a:p>
        </p:txBody>
      </p:sp>
    </p:spTree>
    <p:extLst>
      <p:ext uri="{BB962C8B-B14F-4D97-AF65-F5344CB8AC3E}">
        <p14:creationId xmlns:p14="http://schemas.microsoft.com/office/powerpoint/2010/main" val="2042709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44A376-5767-414C-9870-68FA5774C107}"/>
              </a:ext>
            </a:extLst>
          </p:cNvPr>
          <p:cNvSpPr>
            <a:spLocks noGrp="1"/>
          </p:cNvSpPr>
          <p:nvPr>
            <p:ph idx="1"/>
          </p:nvPr>
        </p:nvSpPr>
        <p:spPr>
          <a:xfrm>
            <a:off x="2024621" y="2280973"/>
            <a:ext cx="20779245" cy="9937104"/>
          </a:xfrm>
        </p:spPr>
        <p:txBody>
          <a:bodyPr/>
          <a:lstStyle/>
          <a:p>
            <a:pPr indent="-457200"/>
            <a:r>
              <a:rPr lang="en-AU" altLang="en-US" sz="3500" dirty="0"/>
              <a:t>1.1 Understand the framework for assurance engagements and the types of assurance engagements that can be provided.</a:t>
            </a:r>
          </a:p>
          <a:p>
            <a:pPr indent="-457200">
              <a:spcBef>
                <a:spcPts val="1200"/>
              </a:spcBef>
            </a:pPr>
            <a:r>
              <a:rPr lang="en-AU" altLang="en-US" sz="3500" dirty="0"/>
              <a:t>1.2 Define auditing and appreciate the fundamental principles underlying an audit.</a:t>
            </a:r>
          </a:p>
          <a:p>
            <a:pPr indent="-457200">
              <a:spcBef>
                <a:spcPts val="1200"/>
              </a:spcBef>
            </a:pPr>
            <a:r>
              <a:rPr lang="en-AU" altLang="en-US" sz="3500" dirty="0"/>
              <a:t>1.3 Appreciate the attributes of accounting information and understand the reasons giving rise to demand for assurance.</a:t>
            </a:r>
          </a:p>
          <a:p>
            <a:pPr indent="-457200">
              <a:spcBef>
                <a:spcPts val="1200"/>
              </a:spcBef>
            </a:pPr>
            <a:r>
              <a:rPr lang="en-AU" altLang="en-US" sz="3500" dirty="0"/>
              <a:t>1.4 Explain the concept of the expectation gap, especially in the areas of auditor’s report messages, corporate failures, fraud and communicating different levels of assurance, and appreciate the relationships between the auditor, the client and the public.</a:t>
            </a:r>
          </a:p>
          <a:p>
            <a:pPr indent="-457200">
              <a:spcBef>
                <a:spcPts val="1200"/>
              </a:spcBef>
            </a:pPr>
            <a:r>
              <a:rPr lang="en-AU" altLang="en-US" sz="3500" dirty="0"/>
              <a:t>1.5 Appreciate the role of auditing standards and their authority under the </a:t>
            </a:r>
            <a:r>
              <a:rPr lang="en-AU" altLang="en-US" sz="3500" i="1" dirty="0"/>
              <a:t>Corporations Act 2001</a:t>
            </a:r>
            <a:r>
              <a:rPr lang="en-AU" altLang="en-US" sz="3500" dirty="0"/>
              <a:t>.</a:t>
            </a:r>
          </a:p>
          <a:p>
            <a:pPr indent="-457200">
              <a:spcBef>
                <a:spcPts val="1200"/>
              </a:spcBef>
            </a:pPr>
            <a:r>
              <a:rPr lang="en-AU" altLang="en-US" sz="3500" dirty="0"/>
              <a:t>1.6 Obtain an overview of other applications of the assurance function, including compliance engagements, performance engagements, comprehensive auditing, internal auditing and forensic auditing, as well as providing assurance on subject matter other than historical financial information.</a:t>
            </a:r>
          </a:p>
          <a:p>
            <a:endParaRPr lang="en-AU" dirty="0"/>
          </a:p>
        </p:txBody>
      </p:sp>
      <p:sp>
        <p:nvSpPr>
          <p:cNvPr id="3" name="Slide Number Placeholder 2">
            <a:extLst>
              <a:ext uri="{FF2B5EF4-FFF2-40B4-BE49-F238E27FC236}">
                <a16:creationId xmlns:a16="http://schemas.microsoft.com/office/drawing/2014/main" id="{51497C49-DD68-43AB-ABA8-1EFD8FC499B1}"/>
              </a:ext>
            </a:extLst>
          </p:cNvPr>
          <p:cNvSpPr>
            <a:spLocks noGrp="1"/>
          </p:cNvSpPr>
          <p:nvPr>
            <p:ph type="sldNum" sz="quarter" idx="12"/>
          </p:nvPr>
        </p:nvSpPr>
        <p:spPr/>
        <p:txBody>
          <a:bodyPr/>
          <a:lstStyle/>
          <a:p>
            <a:fld id="{CE1B70CE-F4BC-4B6F-A663-B479B5E51611}" type="slidenum">
              <a:rPr lang="en-AU" noProof="0" smtClean="0"/>
              <a:pPr/>
              <a:t>2</a:t>
            </a:fld>
            <a:endParaRPr lang="en-AU" noProof="0" dirty="0"/>
          </a:p>
        </p:txBody>
      </p:sp>
      <p:sp>
        <p:nvSpPr>
          <p:cNvPr id="4" name="Title 3">
            <a:extLst>
              <a:ext uri="{FF2B5EF4-FFF2-40B4-BE49-F238E27FC236}">
                <a16:creationId xmlns:a16="http://schemas.microsoft.com/office/drawing/2014/main" id="{84EDB363-C2AA-485D-92FA-778E076FE30D}"/>
              </a:ext>
            </a:extLst>
          </p:cNvPr>
          <p:cNvSpPr>
            <a:spLocks noGrp="1"/>
          </p:cNvSpPr>
          <p:nvPr>
            <p:ph type="title"/>
          </p:nvPr>
        </p:nvSpPr>
        <p:spPr>
          <a:xfrm>
            <a:off x="1997931" y="783650"/>
            <a:ext cx="18336313" cy="1491516"/>
          </a:xfrm>
        </p:spPr>
        <p:txBody>
          <a:bodyPr/>
          <a:lstStyle/>
          <a:p>
            <a:r>
              <a:rPr lang="en-AU" dirty="0"/>
              <a:t>Learning Objectives</a:t>
            </a:r>
          </a:p>
        </p:txBody>
      </p:sp>
    </p:spTree>
    <p:extLst>
      <p:ext uri="{BB962C8B-B14F-4D97-AF65-F5344CB8AC3E}">
        <p14:creationId xmlns:p14="http://schemas.microsoft.com/office/powerpoint/2010/main" val="3720839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8999AF-CDFD-4E70-ABEA-AA3460556EBD}"/>
              </a:ext>
            </a:extLst>
          </p:cNvPr>
          <p:cNvSpPr>
            <a:spLocks noGrp="1"/>
          </p:cNvSpPr>
          <p:nvPr>
            <p:ph type="body" sz="quarter" idx="15"/>
          </p:nvPr>
        </p:nvSpPr>
        <p:spPr>
          <a:xfrm>
            <a:off x="1822848" y="3545632"/>
            <a:ext cx="20832968" cy="5555493"/>
          </a:xfrm>
        </p:spPr>
        <p:txBody>
          <a:bodyPr/>
          <a:lstStyle/>
          <a:p>
            <a:r>
              <a:rPr lang="en-US" altLang="en-US" dirty="0"/>
              <a:t>LO </a:t>
            </a:r>
            <a:r>
              <a:rPr lang="en-US" altLang="en-US" dirty="0" smtClean="0"/>
              <a:t>1.1 </a:t>
            </a:r>
          </a:p>
          <a:p>
            <a:pPr algn="ctr"/>
            <a:r>
              <a:rPr lang="en-AU" altLang="en-US" sz="9900" dirty="0" smtClean="0"/>
              <a:t>The Framework </a:t>
            </a:r>
            <a:r>
              <a:rPr lang="en-AU" altLang="en-US" sz="9900" dirty="0"/>
              <a:t>for assurance engagements and </a:t>
            </a:r>
            <a:r>
              <a:rPr lang="en-AU" altLang="en-US" sz="9900" dirty="0" smtClean="0"/>
              <a:t>the </a:t>
            </a:r>
            <a:r>
              <a:rPr lang="en-AU" altLang="en-US" sz="9900" dirty="0"/>
              <a:t>types of assurance engagements </a:t>
            </a:r>
            <a:endParaRPr lang="en-AU" sz="9900" dirty="0"/>
          </a:p>
        </p:txBody>
      </p:sp>
    </p:spTree>
    <p:extLst>
      <p:ext uri="{BB962C8B-B14F-4D97-AF65-F5344CB8AC3E}">
        <p14:creationId xmlns:p14="http://schemas.microsoft.com/office/powerpoint/2010/main" val="2564300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811DDA-EB59-4377-84C0-E4C31F401DFA}"/>
              </a:ext>
            </a:extLst>
          </p:cNvPr>
          <p:cNvSpPr>
            <a:spLocks noGrp="1"/>
          </p:cNvSpPr>
          <p:nvPr>
            <p:ph idx="1"/>
          </p:nvPr>
        </p:nvSpPr>
        <p:spPr>
          <a:xfrm>
            <a:off x="2451642" y="3049190"/>
            <a:ext cx="19488441" cy="8710706"/>
          </a:xfrm>
        </p:spPr>
        <p:txBody>
          <a:bodyPr/>
          <a:lstStyle/>
          <a:p>
            <a:pPr marL="685800" indent="-685800">
              <a:buClr>
                <a:srgbClr val="DD622B"/>
              </a:buClr>
              <a:buFont typeface="Wingdings" panose="05000000000000000000" pitchFamily="2" charset="2"/>
              <a:buChar char="§"/>
            </a:pPr>
            <a:r>
              <a:rPr lang="en-AU" altLang="en-US" sz="5500" dirty="0"/>
              <a:t>Many parties provide reports to users as an aid to making decisions.</a:t>
            </a:r>
          </a:p>
          <a:p>
            <a:pPr marL="685800" indent="-685800">
              <a:buClr>
                <a:srgbClr val="DD622B"/>
              </a:buClr>
              <a:buFont typeface="Wingdings" panose="05000000000000000000" pitchFamily="2" charset="2"/>
              <a:buChar char="§"/>
            </a:pPr>
            <a:endParaRPr lang="en-AU" altLang="en-US" sz="5500" dirty="0"/>
          </a:p>
          <a:p>
            <a:pPr marL="685800" indent="-685800">
              <a:buClr>
                <a:srgbClr val="DD622B"/>
              </a:buClr>
              <a:buFont typeface="Wingdings" panose="05000000000000000000" pitchFamily="2" charset="2"/>
              <a:buChar char="§"/>
            </a:pPr>
            <a:r>
              <a:rPr lang="en-AU" altLang="en-US" sz="5500" dirty="0"/>
              <a:t>Reports are potentially biased due to the vested interests of the report providers.</a:t>
            </a:r>
          </a:p>
          <a:p>
            <a:pPr marL="685800" indent="-685800">
              <a:buClr>
                <a:srgbClr val="DD622B"/>
              </a:buClr>
              <a:buFont typeface="Wingdings" panose="05000000000000000000" pitchFamily="2" charset="2"/>
              <a:buChar char="§"/>
            </a:pPr>
            <a:endParaRPr lang="en-AU" altLang="en-US" sz="5500" dirty="0"/>
          </a:p>
          <a:p>
            <a:pPr marL="685800" indent="-685800">
              <a:buClr>
                <a:srgbClr val="DD622B"/>
              </a:buClr>
              <a:buFont typeface="Wingdings" panose="05000000000000000000" pitchFamily="2" charset="2"/>
              <a:buChar char="§"/>
            </a:pPr>
            <a:r>
              <a:rPr lang="en-AU" altLang="en-US" sz="5500" dirty="0"/>
              <a:t>Users may demand that the credibility of the report be enhanced by having an independent expert examine it.</a:t>
            </a:r>
          </a:p>
          <a:p>
            <a:pPr marL="685800" indent="-685800">
              <a:buClr>
                <a:srgbClr val="DD622B"/>
              </a:buClr>
              <a:buFont typeface="Wingdings" panose="05000000000000000000" pitchFamily="2" charset="2"/>
              <a:buChar char="§"/>
            </a:pPr>
            <a:endParaRPr lang="en-AU" altLang="en-US" sz="5500" dirty="0"/>
          </a:p>
          <a:p>
            <a:pPr marL="685800" indent="-685800">
              <a:buClr>
                <a:srgbClr val="DD622B"/>
              </a:buClr>
              <a:buFont typeface="Wingdings" panose="05000000000000000000" pitchFamily="2" charset="2"/>
              <a:buChar char="§"/>
            </a:pPr>
            <a:r>
              <a:rPr lang="en-AU" altLang="en-US" sz="5500" dirty="0"/>
              <a:t>Financial reports are just one type of report that can be assured</a:t>
            </a:r>
            <a:r>
              <a:rPr lang="en-AU" altLang="en-US" sz="4700" dirty="0"/>
              <a:t>.</a:t>
            </a:r>
          </a:p>
          <a:p>
            <a:pPr lvl="1"/>
            <a:endParaRPr lang="en-AU" sz="5500" dirty="0"/>
          </a:p>
        </p:txBody>
      </p:sp>
      <p:sp>
        <p:nvSpPr>
          <p:cNvPr id="3" name="Slide Number Placeholder 2">
            <a:extLst>
              <a:ext uri="{FF2B5EF4-FFF2-40B4-BE49-F238E27FC236}">
                <a16:creationId xmlns:a16="http://schemas.microsoft.com/office/drawing/2014/main" id="{0C2A9A15-8C0D-4346-8620-75FAA7001660}"/>
              </a:ext>
            </a:extLst>
          </p:cNvPr>
          <p:cNvSpPr>
            <a:spLocks noGrp="1"/>
          </p:cNvSpPr>
          <p:nvPr>
            <p:ph type="sldNum" sz="quarter" idx="12"/>
          </p:nvPr>
        </p:nvSpPr>
        <p:spPr/>
        <p:txBody>
          <a:bodyPr/>
          <a:lstStyle/>
          <a:p>
            <a:fld id="{CE1B70CE-F4BC-4B6F-A663-B479B5E51611}" type="slidenum">
              <a:rPr lang="en-AU" noProof="0" smtClean="0"/>
              <a:pPr/>
              <a:t>4</a:t>
            </a:fld>
            <a:endParaRPr lang="en-AU" noProof="0" dirty="0"/>
          </a:p>
        </p:txBody>
      </p:sp>
      <p:sp>
        <p:nvSpPr>
          <p:cNvPr id="4" name="Title 3">
            <a:extLst>
              <a:ext uri="{FF2B5EF4-FFF2-40B4-BE49-F238E27FC236}">
                <a16:creationId xmlns:a16="http://schemas.microsoft.com/office/drawing/2014/main" id="{1826E94E-6122-4934-9CC6-00D9838BE9C3}"/>
              </a:ext>
            </a:extLst>
          </p:cNvPr>
          <p:cNvSpPr>
            <a:spLocks noGrp="1"/>
          </p:cNvSpPr>
          <p:nvPr>
            <p:ph type="title"/>
          </p:nvPr>
        </p:nvSpPr>
        <p:spPr>
          <a:xfrm>
            <a:off x="2451642" y="1313384"/>
            <a:ext cx="18336313" cy="1491516"/>
          </a:xfrm>
        </p:spPr>
        <p:txBody>
          <a:bodyPr/>
          <a:lstStyle/>
          <a:p>
            <a:pPr algn="ctr"/>
            <a:r>
              <a:rPr lang="en-AU" sz="6600" dirty="0">
                <a:solidFill>
                  <a:srgbClr val="0070C0"/>
                </a:solidFill>
                <a:cs typeface="+mj-cs"/>
              </a:rPr>
              <a:t>The Framework of Assurance </a:t>
            </a:r>
            <a:r>
              <a:rPr lang="en-AU" sz="6600" dirty="0" smtClean="0">
                <a:solidFill>
                  <a:srgbClr val="0070C0"/>
                </a:solidFill>
                <a:cs typeface="+mj-cs"/>
              </a:rPr>
              <a:t>Engagement</a:t>
            </a:r>
            <a:endParaRPr lang="en-AU" sz="6600" dirty="0">
              <a:solidFill>
                <a:srgbClr val="0070C0"/>
              </a:solidFill>
              <a:cs typeface="+mj-cs"/>
            </a:endParaRPr>
          </a:p>
        </p:txBody>
      </p:sp>
    </p:spTree>
    <p:extLst>
      <p:ext uri="{BB962C8B-B14F-4D97-AF65-F5344CB8AC3E}">
        <p14:creationId xmlns:p14="http://schemas.microsoft.com/office/powerpoint/2010/main" val="2026195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D08AC6-9233-4E68-A81A-D09081D3A505}"/>
              </a:ext>
            </a:extLst>
          </p:cNvPr>
          <p:cNvSpPr>
            <a:spLocks noGrp="1"/>
          </p:cNvSpPr>
          <p:nvPr>
            <p:ph idx="1"/>
          </p:nvPr>
        </p:nvSpPr>
        <p:spPr>
          <a:xfrm>
            <a:off x="3263008" y="3480155"/>
            <a:ext cx="18290032" cy="6984776"/>
          </a:xfrm>
        </p:spPr>
        <p:style>
          <a:lnRef idx="1">
            <a:schemeClr val="accent3"/>
          </a:lnRef>
          <a:fillRef idx="2">
            <a:schemeClr val="accent3"/>
          </a:fillRef>
          <a:effectRef idx="1">
            <a:schemeClr val="accent3"/>
          </a:effectRef>
          <a:fontRef idx="minor">
            <a:schemeClr val="dk1"/>
          </a:fontRef>
        </p:style>
        <p:txBody>
          <a:bodyPr/>
          <a:lstStyle/>
          <a:p>
            <a:pPr marL="274320">
              <a:lnSpc>
                <a:spcPct val="100000"/>
              </a:lnSpc>
              <a:spcBef>
                <a:spcPts val="1200"/>
              </a:spcBef>
              <a:defRPr/>
            </a:pPr>
            <a:r>
              <a:rPr lang="en-AU" altLang="en-US" sz="5500" dirty="0" smtClean="0"/>
              <a:t>‘</a:t>
            </a:r>
            <a:r>
              <a:rPr lang="en-AU" altLang="en-US" sz="5500" dirty="0"/>
              <a:t>An engagement in which a practitioner aims to obtain sufficient appropriate evidence in order to express a conclusion designed to enhance the degree of confidence of the intended users other than the responsible party about the outcome of the measurement or evaluation of an underlying subject matter against criteria.’</a:t>
            </a:r>
          </a:p>
          <a:p>
            <a:endParaRPr lang="en-AU" dirty="0"/>
          </a:p>
        </p:txBody>
      </p:sp>
      <p:sp>
        <p:nvSpPr>
          <p:cNvPr id="3" name="Slide Number Placeholder 2">
            <a:extLst>
              <a:ext uri="{FF2B5EF4-FFF2-40B4-BE49-F238E27FC236}">
                <a16:creationId xmlns:a16="http://schemas.microsoft.com/office/drawing/2014/main" id="{7E757E2B-FD83-475F-AFB2-DC39DFFFCDE2}"/>
              </a:ext>
            </a:extLst>
          </p:cNvPr>
          <p:cNvSpPr>
            <a:spLocks noGrp="1"/>
          </p:cNvSpPr>
          <p:nvPr>
            <p:ph type="sldNum" sz="quarter" idx="12"/>
          </p:nvPr>
        </p:nvSpPr>
        <p:spPr/>
        <p:txBody>
          <a:bodyPr/>
          <a:lstStyle/>
          <a:p>
            <a:fld id="{CE1B70CE-F4BC-4B6F-A663-B479B5E51611}" type="slidenum">
              <a:rPr lang="en-AU" noProof="0" smtClean="0"/>
              <a:pPr/>
              <a:t>5</a:t>
            </a:fld>
            <a:endParaRPr lang="en-AU" noProof="0" dirty="0"/>
          </a:p>
        </p:txBody>
      </p:sp>
      <p:sp>
        <p:nvSpPr>
          <p:cNvPr id="4" name="Title 3">
            <a:extLst>
              <a:ext uri="{FF2B5EF4-FFF2-40B4-BE49-F238E27FC236}">
                <a16:creationId xmlns:a16="http://schemas.microsoft.com/office/drawing/2014/main" id="{B981E8A8-3060-4DBC-81C2-04D693D5B9AA}"/>
              </a:ext>
            </a:extLst>
          </p:cNvPr>
          <p:cNvSpPr>
            <a:spLocks noGrp="1"/>
          </p:cNvSpPr>
          <p:nvPr>
            <p:ph type="title"/>
          </p:nvPr>
        </p:nvSpPr>
        <p:spPr>
          <a:xfrm>
            <a:off x="2254896" y="1626066"/>
            <a:ext cx="18336313" cy="1343502"/>
          </a:xfrm>
        </p:spPr>
        <p:txBody>
          <a:bodyPr/>
          <a:lstStyle/>
          <a:p>
            <a:pPr algn="ctr"/>
            <a:r>
              <a:rPr lang="en-AU" sz="6600" dirty="0">
                <a:solidFill>
                  <a:srgbClr val="0070C0"/>
                </a:solidFill>
                <a:cs typeface="+mj-cs"/>
              </a:rPr>
              <a:t>Definition of Assurance </a:t>
            </a:r>
            <a:r>
              <a:rPr lang="en-AU" sz="6600" dirty="0" smtClean="0">
                <a:solidFill>
                  <a:srgbClr val="0070C0"/>
                </a:solidFill>
                <a:cs typeface="+mj-cs"/>
              </a:rPr>
              <a:t>Engagement</a:t>
            </a:r>
            <a:endParaRPr lang="en-AU" sz="6600" dirty="0">
              <a:solidFill>
                <a:srgbClr val="0070C0"/>
              </a:solidFill>
              <a:cs typeface="+mj-cs"/>
            </a:endParaRPr>
          </a:p>
        </p:txBody>
      </p:sp>
      <p:pic>
        <p:nvPicPr>
          <p:cNvPr id="5" name="Picture 4"/>
          <p:cNvPicPr>
            <a:picLocks noChangeAspect="1"/>
          </p:cNvPicPr>
          <p:nvPr/>
        </p:nvPicPr>
        <p:blipFill>
          <a:blip r:embed="rId2"/>
          <a:stretch>
            <a:fillRect/>
          </a:stretch>
        </p:blipFill>
        <p:spPr>
          <a:xfrm>
            <a:off x="18096656" y="8448707"/>
            <a:ext cx="2760515" cy="4032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6109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24025A6-13CF-4117-89B4-D3AB6CABE85C}"/>
              </a:ext>
            </a:extLst>
          </p:cNvPr>
          <p:cNvSpPr>
            <a:spLocks noGrp="1"/>
          </p:cNvSpPr>
          <p:nvPr>
            <p:ph type="sldNum" sz="quarter" idx="12"/>
          </p:nvPr>
        </p:nvSpPr>
        <p:spPr/>
        <p:txBody>
          <a:bodyPr/>
          <a:lstStyle/>
          <a:p>
            <a:fld id="{CE1B70CE-F4BC-4B6F-A663-B479B5E51611}" type="slidenum">
              <a:rPr lang="en-AU" noProof="0" smtClean="0"/>
              <a:pPr/>
              <a:t>6</a:t>
            </a:fld>
            <a:endParaRPr lang="en-AU" noProof="0" dirty="0"/>
          </a:p>
        </p:txBody>
      </p:sp>
      <p:sp>
        <p:nvSpPr>
          <p:cNvPr id="4" name="Title 3">
            <a:extLst>
              <a:ext uri="{FF2B5EF4-FFF2-40B4-BE49-F238E27FC236}">
                <a16:creationId xmlns:a16="http://schemas.microsoft.com/office/drawing/2014/main" id="{A834E35E-5E4C-4638-A849-255423189E4D}"/>
              </a:ext>
            </a:extLst>
          </p:cNvPr>
          <p:cNvSpPr>
            <a:spLocks noGrp="1"/>
          </p:cNvSpPr>
          <p:nvPr>
            <p:ph type="title"/>
          </p:nvPr>
        </p:nvSpPr>
        <p:spPr>
          <a:xfrm>
            <a:off x="3767064" y="979158"/>
            <a:ext cx="18336313" cy="2291937"/>
          </a:xfrm>
        </p:spPr>
        <p:txBody>
          <a:bodyPr/>
          <a:lstStyle/>
          <a:p>
            <a:r>
              <a:rPr lang="en-AU" sz="6600" dirty="0">
                <a:solidFill>
                  <a:srgbClr val="0070C0"/>
                </a:solidFill>
                <a:cs typeface="+mj-cs"/>
              </a:rPr>
              <a:t>The Parties to an Assurance Engagement</a:t>
            </a:r>
          </a:p>
        </p:txBody>
      </p:sp>
      <p:pic>
        <p:nvPicPr>
          <p:cNvPr id="6" name="Picture 2">
            <a:extLst>
              <a:ext uri="{FF2B5EF4-FFF2-40B4-BE49-F238E27FC236}">
                <a16:creationId xmlns:a16="http://schemas.microsoft.com/office/drawing/2014/main" id="{BAC7E8EA-DCA6-49C0-8B9A-08F51450F32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847184" y="2364031"/>
            <a:ext cx="13825536" cy="921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82E462F2-12F1-42F8-B305-EF2F7785CFB6}"/>
              </a:ext>
            </a:extLst>
          </p:cNvPr>
          <p:cNvSpPr txBox="1"/>
          <p:nvPr/>
        </p:nvSpPr>
        <p:spPr>
          <a:xfrm>
            <a:off x="4847184" y="11970568"/>
            <a:ext cx="15625736" cy="430887"/>
          </a:xfrm>
          <a:prstGeom prst="rect">
            <a:avLst/>
          </a:prstGeom>
          <a:noFill/>
        </p:spPr>
        <p:txBody>
          <a:bodyPr wrap="square" rtlCol="0">
            <a:spAutoFit/>
          </a:bodyPr>
          <a:lstStyle/>
          <a:p>
            <a:r>
              <a:rPr lang="en-AU" sz="2200" i="1" dirty="0" smtClean="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p>
        </p:txBody>
      </p:sp>
    </p:spTree>
    <p:extLst>
      <p:ext uri="{BB962C8B-B14F-4D97-AF65-F5344CB8AC3E}">
        <p14:creationId xmlns:p14="http://schemas.microsoft.com/office/powerpoint/2010/main" val="682327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B3D127-BF0F-4A3A-808C-257BFC3506C3}"/>
              </a:ext>
            </a:extLst>
          </p:cNvPr>
          <p:cNvSpPr>
            <a:spLocks noGrp="1"/>
          </p:cNvSpPr>
          <p:nvPr>
            <p:ph idx="1"/>
          </p:nvPr>
        </p:nvSpPr>
        <p:spPr>
          <a:xfrm>
            <a:off x="4577894" y="3608591"/>
            <a:ext cx="17209911" cy="9281418"/>
          </a:xfrm>
        </p:spPr>
        <p:txBody>
          <a:bodyPr/>
          <a:lstStyle/>
          <a:p>
            <a:pPr marL="914400" indent="-914400">
              <a:spcAft>
                <a:spcPts val="2400"/>
              </a:spcAft>
              <a:buFont typeface="+mj-lt"/>
              <a:buAutoNum type="arabicPeriod"/>
            </a:pPr>
            <a:r>
              <a:rPr lang="en-AU" altLang="en-US" sz="4800" b="1" dirty="0">
                <a:solidFill>
                  <a:schemeClr val="accent5">
                    <a:lumMod val="75000"/>
                  </a:schemeClr>
                </a:solidFill>
              </a:rPr>
              <a:t>Three-party relationships</a:t>
            </a:r>
            <a:r>
              <a:rPr lang="en-AU" altLang="en-US" sz="4800" b="1" dirty="0" smtClean="0">
                <a:solidFill>
                  <a:schemeClr val="accent5">
                    <a:lumMod val="75000"/>
                  </a:schemeClr>
                </a:solidFill>
              </a:rPr>
              <a:t>:</a:t>
            </a:r>
            <a:endParaRPr lang="en-AU" altLang="en-US" sz="4800" b="1" dirty="0">
              <a:solidFill>
                <a:schemeClr val="accent5">
                  <a:lumMod val="75000"/>
                </a:schemeClr>
              </a:solidFill>
            </a:endParaRPr>
          </a:p>
          <a:p>
            <a:pPr marL="1867500" lvl="4" indent="-571500">
              <a:spcBef>
                <a:spcPts val="1200"/>
              </a:spcBef>
            </a:pPr>
            <a:r>
              <a:rPr lang="en-AU" altLang="en-US" dirty="0"/>
              <a:t>assurance practitioner (auditor)</a:t>
            </a:r>
          </a:p>
          <a:p>
            <a:pPr marL="1867500" lvl="4" indent="-571500">
              <a:spcBef>
                <a:spcPts val="1200"/>
              </a:spcBef>
            </a:pPr>
            <a:r>
              <a:rPr lang="en-AU" altLang="en-US" dirty="0"/>
              <a:t>responsible party (preparer)</a:t>
            </a:r>
          </a:p>
          <a:p>
            <a:pPr marL="1867500" lvl="4" indent="-571500">
              <a:spcBef>
                <a:spcPts val="1200"/>
              </a:spcBef>
            </a:pPr>
            <a:r>
              <a:rPr lang="en-AU" altLang="en-US" dirty="0"/>
              <a:t>intended </a:t>
            </a:r>
            <a:r>
              <a:rPr lang="en-AU" altLang="en-US" dirty="0" smtClean="0"/>
              <a:t>user</a:t>
            </a:r>
          </a:p>
          <a:p>
            <a:pPr marL="0" lvl="3" indent="0">
              <a:lnSpc>
                <a:spcPts val="5400"/>
              </a:lnSpc>
              <a:spcAft>
                <a:spcPts val="1300"/>
              </a:spcAft>
              <a:buNone/>
            </a:pPr>
            <a:endParaRPr lang="en-AU" altLang="en-US" sz="4800" dirty="0" smtClean="0"/>
          </a:p>
          <a:p>
            <a:pPr marL="0" lvl="3" indent="0">
              <a:lnSpc>
                <a:spcPts val="5400"/>
              </a:lnSpc>
              <a:spcAft>
                <a:spcPts val="2400"/>
              </a:spcAft>
              <a:buNone/>
            </a:pPr>
            <a:r>
              <a:rPr lang="en-AU" altLang="en-US" sz="4800" b="1" dirty="0">
                <a:solidFill>
                  <a:schemeClr val="accent5">
                    <a:lumMod val="75000"/>
                  </a:schemeClr>
                </a:solidFill>
              </a:rPr>
              <a:t>2. Underlying subject matter</a:t>
            </a:r>
          </a:p>
          <a:p>
            <a:pPr marL="0" lvl="3" indent="0">
              <a:lnSpc>
                <a:spcPts val="5400"/>
              </a:lnSpc>
              <a:spcAft>
                <a:spcPts val="2400"/>
              </a:spcAft>
              <a:buNone/>
            </a:pPr>
            <a:r>
              <a:rPr lang="en-AU" altLang="en-US" sz="4800" b="1" dirty="0">
                <a:solidFill>
                  <a:schemeClr val="accent5">
                    <a:lumMod val="75000"/>
                  </a:schemeClr>
                </a:solidFill>
              </a:rPr>
              <a:t>3. Criteria</a:t>
            </a:r>
          </a:p>
          <a:p>
            <a:pPr marL="0" lvl="3" indent="0">
              <a:lnSpc>
                <a:spcPts val="5400"/>
              </a:lnSpc>
              <a:spcAft>
                <a:spcPts val="2400"/>
              </a:spcAft>
              <a:buNone/>
            </a:pPr>
            <a:r>
              <a:rPr lang="en-AU" altLang="en-US" sz="4800" b="1" dirty="0">
                <a:solidFill>
                  <a:schemeClr val="accent5">
                    <a:lumMod val="75000"/>
                  </a:schemeClr>
                </a:solidFill>
              </a:rPr>
              <a:t>4. Sufficient appropriate evidence</a:t>
            </a:r>
          </a:p>
          <a:p>
            <a:pPr marL="0" lvl="3" indent="0">
              <a:lnSpc>
                <a:spcPts val="5400"/>
              </a:lnSpc>
              <a:spcAft>
                <a:spcPts val="1300"/>
              </a:spcAft>
              <a:buNone/>
            </a:pPr>
            <a:r>
              <a:rPr lang="en-AU" altLang="en-US" sz="4800" b="1" dirty="0">
                <a:solidFill>
                  <a:schemeClr val="accent5">
                    <a:lumMod val="75000"/>
                  </a:schemeClr>
                </a:solidFill>
              </a:rPr>
              <a:t>5. A written assurance report</a:t>
            </a:r>
            <a:endParaRPr lang="en-US" altLang="en-US" sz="4800" b="1" dirty="0">
              <a:solidFill>
                <a:schemeClr val="accent5">
                  <a:lumMod val="75000"/>
                </a:schemeClr>
              </a:solidFill>
            </a:endParaRPr>
          </a:p>
          <a:p>
            <a:endParaRPr lang="en-AU" dirty="0"/>
          </a:p>
        </p:txBody>
      </p:sp>
      <p:sp>
        <p:nvSpPr>
          <p:cNvPr id="3" name="Slide Number Placeholder 2">
            <a:extLst>
              <a:ext uri="{FF2B5EF4-FFF2-40B4-BE49-F238E27FC236}">
                <a16:creationId xmlns:a16="http://schemas.microsoft.com/office/drawing/2014/main" id="{51E753A2-3909-4C4D-8461-725082D49D50}"/>
              </a:ext>
            </a:extLst>
          </p:cNvPr>
          <p:cNvSpPr>
            <a:spLocks noGrp="1"/>
          </p:cNvSpPr>
          <p:nvPr>
            <p:ph type="sldNum" sz="quarter" idx="12"/>
          </p:nvPr>
        </p:nvSpPr>
        <p:spPr/>
        <p:txBody>
          <a:bodyPr/>
          <a:lstStyle/>
          <a:p>
            <a:fld id="{CE1B70CE-F4BC-4B6F-A663-B479B5E51611}" type="slidenum">
              <a:rPr lang="en-AU" noProof="0" smtClean="0"/>
              <a:pPr/>
              <a:t>7</a:t>
            </a:fld>
            <a:endParaRPr lang="en-AU" noProof="0" dirty="0"/>
          </a:p>
        </p:txBody>
      </p:sp>
      <p:sp>
        <p:nvSpPr>
          <p:cNvPr id="4" name="Title 3">
            <a:extLst>
              <a:ext uri="{FF2B5EF4-FFF2-40B4-BE49-F238E27FC236}">
                <a16:creationId xmlns:a16="http://schemas.microsoft.com/office/drawing/2014/main" id="{1C099932-4134-4A22-AC0B-C278DDFC9563}"/>
              </a:ext>
            </a:extLst>
          </p:cNvPr>
          <p:cNvSpPr>
            <a:spLocks noGrp="1"/>
          </p:cNvSpPr>
          <p:nvPr>
            <p:ph type="title"/>
          </p:nvPr>
        </p:nvSpPr>
        <p:spPr>
          <a:xfrm>
            <a:off x="4199112" y="1169368"/>
            <a:ext cx="18336313" cy="1491516"/>
          </a:xfrm>
        </p:spPr>
        <p:txBody>
          <a:bodyPr/>
          <a:lstStyle/>
          <a:p>
            <a:r>
              <a:rPr lang="en-AU" sz="6600" dirty="0">
                <a:solidFill>
                  <a:srgbClr val="0070C0"/>
                </a:solidFill>
                <a:cs typeface="+mj-cs"/>
              </a:rPr>
              <a:t>Fives Elements of Assurance Engagement</a:t>
            </a: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aturation sat="300000"/>
                    </a14:imgEffect>
                  </a14:imgLayer>
                </a14:imgProps>
              </a:ext>
            </a:extLst>
          </a:blip>
          <a:stretch>
            <a:fillRect/>
          </a:stretch>
        </p:blipFill>
        <p:spPr>
          <a:xfrm rot="554217">
            <a:off x="15255873" y="4067174"/>
            <a:ext cx="6153150" cy="5438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16676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A598337-5905-4854-802E-C0E616D02A85}"/>
              </a:ext>
            </a:extLst>
          </p:cNvPr>
          <p:cNvSpPr>
            <a:spLocks noGrp="1"/>
          </p:cNvSpPr>
          <p:nvPr>
            <p:ph type="sldNum" sz="quarter" idx="12"/>
          </p:nvPr>
        </p:nvSpPr>
        <p:spPr/>
        <p:txBody>
          <a:bodyPr/>
          <a:lstStyle/>
          <a:p>
            <a:fld id="{CE1B70CE-F4BC-4B6F-A663-B479B5E51611}" type="slidenum">
              <a:rPr lang="en-AU" noProof="0" smtClean="0"/>
              <a:pPr/>
              <a:t>8</a:t>
            </a:fld>
            <a:endParaRPr lang="en-AU" noProof="0" dirty="0"/>
          </a:p>
        </p:txBody>
      </p:sp>
      <p:sp>
        <p:nvSpPr>
          <p:cNvPr id="4" name="Title 3">
            <a:extLst>
              <a:ext uri="{FF2B5EF4-FFF2-40B4-BE49-F238E27FC236}">
                <a16:creationId xmlns:a16="http://schemas.microsoft.com/office/drawing/2014/main" id="{E79B618C-A76E-4A66-A478-C615F54A5BD7}"/>
              </a:ext>
            </a:extLst>
          </p:cNvPr>
          <p:cNvSpPr>
            <a:spLocks noGrp="1"/>
          </p:cNvSpPr>
          <p:nvPr>
            <p:ph type="title"/>
          </p:nvPr>
        </p:nvSpPr>
        <p:spPr>
          <a:xfrm>
            <a:off x="3623048" y="1626066"/>
            <a:ext cx="18336313" cy="1491516"/>
          </a:xfrm>
        </p:spPr>
        <p:txBody>
          <a:bodyPr/>
          <a:lstStyle/>
          <a:p>
            <a:r>
              <a:rPr lang="en-AU" altLang="en-US" sz="6600" dirty="0">
                <a:solidFill>
                  <a:srgbClr val="0070C0"/>
                </a:solidFill>
                <a:cs typeface="+mj-cs"/>
              </a:rPr>
              <a:t>Why there is value in the assurance </a:t>
            </a:r>
            <a:r>
              <a:rPr lang="en-AU" altLang="en-US" sz="6600" dirty="0" smtClean="0">
                <a:solidFill>
                  <a:srgbClr val="0070C0"/>
                </a:solidFill>
                <a:cs typeface="+mj-cs"/>
              </a:rPr>
              <a:t>service?</a:t>
            </a:r>
            <a:endParaRPr lang="en-AU" sz="6600" dirty="0">
              <a:solidFill>
                <a:srgbClr val="0070C0"/>
              </a:solidFill>
              <a:cs typeface="+mj-cs"/>
            </a:endParaRPr>
          </a:p>
        </p:txBody>
      </p:sp>
      <p:sp>
        <p:nvSpPr>
          <p:cNvPr id="6" name="Rectangle 7">
            <a:extLst>
              <a:ext uri="{FF2B5EF4-FFF2-40B4-BE49-F238E27FC236}">
                <a16:creationId xmlns:a16="http://schemas.microsoft.com/office/drawing/2014/main" id="{6929441D-19AB-4532-848B-8A4A22AA480D}"/>
              </a:ext>
            </a:extLst>
          </p:cNvPr>
          <p:cNvSpPr>
            <a:spLocks noGrp="1" noChangeArrowheads="1"/>
          </p:cNvSpPr>
          <p:nvPr>
            <p:ph idx="1"/>
          </p:nvPr>
        </p:nvSpPr>
        <p:spPr>
          <a:xfrm>
            <a:off x="3407024" y="3179220"/>
            <a:ext cx="16345816" cy="7167210"/>
          </a:xfrm>
        </p:spPr>
        <p:txBody>
          <a:bodyPr/>
          <a:lstStyle/>
          <a:p>
            <a:pPr>
              <a:spcAft>
                <a:spcPts val="3000"/>
              </a:spcAft>
            </a:pPr>
            <a:r>
              <a:rPr lang="en-AU" altLang="en-US" sz="4800" b="1" dirty="0">
                <a:solidFill>
                  <a:schemeClr val="accent5">
                    <a:lumMod val="75000"/>
                  </a:schemeClr>
                </a:solidFill>
              </a:rPr>
              <a:t>Independence </a:t>
            </a:r>
          </a:p>
          <a:p>
            <a:pPr marL="889200" lvl="2" indent="-457200">
              <a:lnSpc>
                <a:spcPct val="100000"/>
              </a:lnSpc>
              <a:spcBef>
                <a:spcPts val="1200"/>
              </a:spcBef>
              <a:buFont typeface="Wingdings" panose="05000000000000000000" pitchFamily="2" charset="2"/>
              <a:buChar char="§"/>
            </a:pPr>
            <a:r>
              <a:rPr lang="en-AU" altLang="en-US" sz="4700" dirty="0"/>
              <a:t>Users derive value from the knowledge that the assurance provider has no interest in the information other than for its usefulness</a:t>
            </a:r>
            <a:r>
              <a:rPr lang="en-AU" altLang="en-US" sz="4700" dirty="0" smtClean="0"/>
              <a:t>.</a:t>
            </a:r>
          </a:p>
          <a:p>
            <a:pPr lvl="2" indent="0">
              <a:spcBef>
                <a:spcPts val="1200"/>
              </a:spcBef>
              <a:buNone/>
            </a:pPr>
            <a:endParaRPr lang="en-AU" altLang="en-US" sz="4400" dirty="0"/>
          </a:p>
          <a:p>
            <a:pPr>
              <a:spcAft>
                <a:spcPts val="3000"/>
              </a:spcAft>
            </a:pPr>
            <a:r>
              <a:rPr lang="en-AU" altLang="en-US" sz="4800" b="1" dirty="0">
                <a:solidFill>
                  <a:schemeClr val="accent5">
                    <a:lumMod val="75000"/>
                  </a:schemeClr>
                </a:solidFill>
              </a:rPr>
              <a:t>Expertise </a:t>
            </a:r>
          </a:p>
          <a:p>
            <a:pPr marL="889200" lvl="2" indent="-457200">
              <a:lnSpc>
                <a:spcPct val="100000"/>
              </a:lnSpc>
              <a:spcBef>
                <a:spcPts val="1200"/>
              </a:spcBef>
            </a:pPr>
            <a:r>
              <a:rPr lang="en-AU" altLang="en-US" sz="4700" dirty="0"/>
              <a:t>Assurers must have the competence to obtain sufficient relevant information to provide a reasonable basis for their conclusions. </a:t>
            </a:r>
          </a:p>
          <a:p>
            <a:pPr marL="889200" lvl="2" indent="-457200">
              <a:lnSpc>
                <a:spcPct val="100000"/>
              </a:lnSpc>
              <a:spcBef>
                <a:spcPts val="1200"/>
              </a:spcBef>
            </a:pPr>
            <a:r>
              <a:rPr lang="en-AU" altLang="en-US" sz="4700" dirty="0"/>
              <a:t>Requires professional judgment and professional scepticism.</a:t>
            </a:r>
          </a:p>
        </p:txBody>
      </p:sp>
    </p:spTree>
    <p:extLst>
      <p:ext uri="{BB962C8B-B14F-4D97-AF65-F5344CB8AC3E}">
        <p14:creationId xmlns:p14="http://schemas.microsoft.com/office/powerpoint/2010/main" val="1620463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F6ED8E7-A8A9-4AB4-BB42-B9522BCCEEB0}"/>
              </a:ext>
            </a:extLst>
          </p:cNvPr>
          <p:cNvSpPr>
            <a:spLocks noGrp="1"/>
          </p:cNvSpPr>
          <p:nvPr>
            <p:ph idx="1"/>
          </p:nvPr>
        </p:nvSpPr>
        <p:spPr>
          <a:xfrm>
            <a:off x="2442936" y="3689648"/>
            <a:ext cx="18525334" cy="8710706"/>
          </a:xfrm>
        </p:spPr>
        <p:txBody>
          <a:bodyPr/>
          <a:lstStyle/>
          <a:p>
            <a:pPr marL="571500" indent="-571500">
              <a:spcBef>
                <a:spcPts val="1200"/>
              </a:spcBef>
              <a:spcAft>
                <a:spcPts val="2400"/>
              </a:spcAft>
              <a:buFont typeface="Arial" panose="020B0604020202020204" pitchFamily="34" charset="0"/>
              <a:buChar char="•"/>
            </a:pPr>
            <a:r>
              <a:rPr lang="en-AU" altLang="en-US" sz="5500" b="1" dirty="0">
                <a:solidFill>
                  <a:schemeClr val="accent5">
                    <a:lumMod val="75000"/>
                  </a:schemeClr>
                </a:solidFill>
              </a:rPr>
              <a:t>Professional </a:t>
            </a:r>
            <a:r>
              <a:rPr lang="en-AU" altLang="en-US" sz="5500" b="1" dirty="0" smtClean="0">
                <a:solidFill>
                  <a:schemeClr val="accent5">
                    <a:lumMod val="75000"/>
                  </a:schemeClr>
                </a:solidFill>
              </a:rPr>
              <a:t>Judgment </a:t>
            </a:r>
            <a:endParaRPr lang="en-AU" altLang="en-US" sz="5500" b="1" dirty="0">
              <a:solidFill>
                <a:schemeClr val="accent5">
                  <a:lumMod val="75000"/>
                </a:schemeClr>
              </a:solidFill>
            </a:endParaRPr>
          </a:p>
          <a:p>
            <a:pPr marL="889200" lvl="2" indent="-457200">
              <a:lnSpc>
                <a:spcPct val="100000"/>
              </a:lnSpc>
              <a:spcBef>
                <a:spcPts val="1200"/>
              </a:spcBef>
              <a:buFont typeface="Wingdings" panose="05000000000000000000" pitchFamily="2" charset="2"/>
              <a:buChar char="§"/>
            </a:pPr>
            <a:r>
              <a:rPr lang="en-AU" altLang="en-US" sz="5000" dirty="0"/>
              <a:t>involves the application of relevant training, knowledge and experience in making informed decisions about appropriate courses of action</a:t>
            </a:r>
            <a:r>
              <a:rPr lang="en-AU" altLang="en-US" sz="5000" dirty="0" smtClean="0"/>
              <a:t>.</a:t>
            </a:r>
          </a:p>
          <a:p>
            <a:pPr lvl="2" indent="0">
              <a:spcBef>
                <a:spcPts val="1200"/>
              </a:spcBef>
              <a:buNone/>
            </a:pPr>
            <a:endParaRPr lang="en-AU" altLang="en-US" sz="4400" dirty="0"/>
          </a:p>
          <a:p>
            <a:pPr marL="571500" indent="-571500">
              <a:spcBef>
                <a:spcPts val="1200"/>
              </a:spcBef>
              <a:spcAft>
                <a:spcPts val="2400"/>
              </a:spcAft>
              <a:buFont typeface="Arial" panose="020B0604020202020204" pitchFamily="34" charset="0"/>
              <a:buChar char="•"/>
            </a:pPr>
            <a:r>
              <a:rPr lang="en-AU" altLang="en-US" sz="5500" b="1" dirty="0">
                <a:solidFill>
                  <a:schemeClr val="accent5">
                    <a:lumMod val="75000"/>
                  </a:schemeClr>
                </a:solidFill>
              </a:rPr>
              <a:t>Professional </a:t>
            </a:r>
            <a:r>
              <a:rPr lang="en-AU" altLang="en-US" sz="5500" b="1" dirty="0" smtClean="0">
                <a:solidFill>
                  <a:schemeClr val="accent5">
                    <a:lumMod val="75000"/>
                  </a:schemeClr>
                </a:solidFill>
              </a:rPr>
              <a:t>Scepticism </a:t>
            </a:r>
            <a:endParaRPr lang="en-AU" altLang="en-US" sz="5500" b="1" dirty="0">
              <a:solidFill>
                <a:schemeClr val="accent5">
                  <a:lumMod val="75000"/>
                </a:schemeClr>
              </a:solidFill>
            </a:endParaRPr>
          </a:p>
          <a:p>
            <a:pPr marL="889200" lvl="2" indent="-457200">
              <a:lnSpc>
                <a:spcPct val="100000"/>
              </a:lnSpc>
              <a:spcBef>
                <a:spcPts val="1200"/>
              </a:spcBef>
              <a:buFont typeface="Wingdings" panose="05000000000000000000" pitchFamily="2" charset="2"/>
              <a:buChar char="§"/>
            </a:pPr>
            <a:r>
              <a:rPr lang="en-AU" altLang="en-US" sz="5000" dirty="0"/>
              <a:t>an attitude that includes a questioning mind, being alert to conditions indicating possible misstatement and critically assessing audit evidence.</a:t>
            </a:r>
          </a:p>
          <a:p>
            <a:endParaRPr lang="en-AU" dirty="0"/>
          </a:p>
        </p:txBody>
      </p:sp>
      <p:sp>
        <p:nvSpPr>
          <p:cNvPr id="3" name="Slide Number Placeholder 2">
            <a:extLst>
              <a:ext uri="{FF2B5EF4-FFF2-40B4-BE49-F238E27FC236}">
                <a16:creationId xmlns:a16="http://schemas.microsoft.com/office/drawing/2014/main" id="{855A7832-93C2-41BD-8124-2AD3F9BCF74B}"/>
              </a:ext>
            </a:extLst>
          </p:cNvPr>
          <p:cNvSpPr>
            <a:spLocks noGrp="1"/>
          </p:cNvSpPr>
          <p:nvPr>
            <p:ph type="sldNum" sz="quarter" idx="12"/>
          </p:nvPr>
        </p:nvSpPr>
        <p:spPr/>
        <p:txBody>
          <a:bodyPr/>
          <a:lstStyle/>
          <a:p>
            <a:fld id="{CE1B70CE-F4BC-4B6F-A663-B479B5E51611}" type="slidenum">
              <a:rPr lang="en-AU" noProof="0" smtClean="0"/>
              <a:pPr/>
              <a:t>9</a:t>
            </a:fld>
            <a:endParaRPr lang="en-AU" noProof="0" dirty="0"/>
          </a:p>
        </p:txBody>
      </p:sp>
      <p:sp>
        <p:nvSpPr>
          <p:cNvPr id="4" name="Title 3">
            <a:extLst>
              <a:ext uri="{FF2B5EF4-FFF2-40B4-BE49-F238E27FC236}">
                <a16:creationId xmlns:a16="http://schemas.microsoft.com/office/drawing/2014/main" id="{DEB679AC-6E60-44C6-B36A-2F7105FE4174}"/>
              </a:ext>
            </a:extLst>
          </p:cNvPr>
          <p:cNvSpPr>
            <a:spLocks noGrp="1"/>
          </p:cNvSpPr>
          <p:nvPr>
            <p:ph type="title"/>
          </p:nvPr>
        </p:nvSpPr>
        <p:spPr>
          <a:xfrm>
            <a:off x="2110880" y="881336"/>
            <a:ext cx="21068538" cy="2279606"/>
          </a:xfrm>
        </p:spPr>
        <p:txBody>
          <a:bodyPr/>
          <a:lstStyle/>
          <a:p>
            <a:r>
              <a:rPr lang="en-AU" altLang="en-US" sz="6600" dirty="0" smtClean="0">
                <a:solidFill>
                  <a:srgbClr val="0070C0"/>
                </a:solidFill>
              </a:rPr>
              <a:t/>
            </a:r>
            <a:br>
              <a:rPr lang="en-AU" altLang="en-US" sz="6600" dirty="0" smtClean="0">
                <a:solidFill>
                  <a:srgbClr val="0070C0"/>
                </a:solidFill>
              </a:rPr>
            </a:br>
            <a:r>
              <a:rPr lang="en-AU" altLang="en-US" sz="6600" dirty="0" smtClean="0">
                <a:solidFill>
                  <a:srgbClr val="0070C0"/>
                </a:solidFill>
              </a:rPr>
              <a:t>Professional </a:t>
            </a:r>
            <a:r>
              <a:rPr lang="en-AU" altLang="en-US" sz="6600" dirty="0">
                <a:solidFill>
                  <a:srgbClr val="0070C0"/>
                </a:solidFill>
              </a:rPr>
              <a:t>judgment and professional scepticism</a:t>
            </a:r>
            <a:endParaRPr lang="en-AU" sz="6600" dirty="0">
              <a:solidFill>
                <a:srgbClr val="0070C0"/>
              </a:solidFill>
            </a:endParaRPr>
          </a:p>
        </p:txBody>
      </p:sp>
    </p:spTree>
    <p:extLst>
      <p:ext uri="{BB962C8B-B14F-4D97-AF65-F5344CB8AC3E}">
        <p14:creationId xmlns:p14="http://schemas.microsoft.com/office/powerpoint/2010/main" val="1914239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DF89725-95DA-4441-BCFB-BC43256B4046}"/>
              </a:ext>
            </a:extLst>
          </p:cNvPr>
          <p:cNvSpPr>
            <a:spLocks noGrp="1"/>
          </p:cNvSpPr>
          <p:nvPr>
            <p:ph type="sldNum" sz="quarter" idx="12"/>
          </p:nvPr>
        </p:nvSpPr>
        <p:spPr/>
        <p:txBody>
          <a:bodyPr/>
          <a:lstStyle/>
          <a:p>
            <a:fld id="{CE1B70CE-F4BC-4B6F-A663-B479B5E51611}" type="slidenum">
              <a:rPr lang="en-AU" noProof="0" smtClean="0"/>
              <a:pPr/>
              <a:t>10</a:t>
            </a:fld>
            <a:endParaRPr lang="en-AU" noProof="0" dirty="0"/>
          </a:p>
        </p:txBody>
      </p:sp>
      <p:sp>
        <p:nvSpPr>
          <p:cNvPr id="4" name="Title 3">
            <a:extLst>
              <a:ext uri="{FF2B5EF4-FFF2-40B4-BE49-F238E27FC236}">
                <a16:creationId xmlns:a16="http://schemas.microsoft.com/office/drawing/2014/main" id="{9C7FC531-8573-4686-9B18-7EE024F86BB2}"/>
              </a:ext>
            </a:extLst>
          </p:cNvPr>
          <p:cNvSpPr>
            <a:spLocks noGrp="1"/>
          </p:cNvSpPr>
          <p:nvPr>
            <p:ph type="title"/>
          </p:nvPr>
        </p:nvSpPr>
        <p:spPr>
          <a:xfrm>
            <a:off x="4836581" y="1562250"/>
            <a:ext cx="18336313" cy="1491516"/>
          </a:xfrm>
        </p:spPr>
        <p:txBody>
          <a:bodyPr/>
          <a:lstStyle/>
          <a:p>
            <a:r>
              <a:rPr lang="en-AU" sz="6600" dirty="0">
                <a:solidFill>
                  <a:srgbClr val="0070C0"/>
                </a:solidFill>
              </a:rPr>
              <a:t>Types of Assurance Engagement</a:t>
            </a:r>
          </a:p>
        </p:txBody>
      </p:sp>
      <p:sp>
        <p:nvSpPr>
          <p:cNvPr id="6" name="Rectangle 7">
            <a:extLst>
              <a:ext uri="{FF2B5EF4-FFF2-40B4-BE49-F238E27FC236}">
                <a16:creationId xmlns:a16="http://schemas.microsoft.com/office/drawing/2014/main" id="{92B1646D-6029-46CD-A4BF-5124D5A7D457}"/>
              </a:ext>
            </a:extLst>
          </p:cNvPr>
          <p:cNvSpPr>
            <a:spLocks noGrp="1" noChangeArrowheads="1"/>
          </p:cNvSpPr>
          <p:nvPr>
            <p:ph idx="1"/>
          </p:nvPr>
        </p:nvSpPr>
        <p:spPr>
          <a:xfrm>
            <a:off x="3071090" y="3948159"/>
            <a:ext cx="17096332" cy="7734377"/>
          </a:xfrm>
        </p:spPr>
        <p:txBody>
          <a:bodyPr/>
          <a:lstStyle/>
          <a:p>
            <a:pPr marL="571500" indent="-571500">
              <a:lnSpc>
                <a:spcPct val="100000"/>
              </a:lnSpc>
              <a:buFont typeface="Arial" panose="020B0604020202020204" pitchFamily="34" charset="0"/>
              <a:buChar char="•"/>
            </a:pPr>
            <a:r>
              <a:rPr lang="en-AU" altLang="en-US" sz="5000" b="1" dirty="0"/>
              <a:t>Reasonable assurance engagements </a:t>
            </a:r>
            <a:r>
              <a:rPr lang="en-AU" altLang="en-US" sz="5000" dirty="0"/>
              <a:t>are commonly called </a:t>
            </a:r>
            <a:r>
              <a:rPr lang="en-AU" altLang="en-US" sz="5000" b="1" dirty="0">
                <a:solidFill>
                  <a:schemeClr val="accent1">
                    <a:lumMod val="75000"/>
                  </a:schemeClr>
                </a:solidFill>
              </a:rPr>
              <a:t>'audit engagements</a:t>
            </a:r>
            <a:r>
              <a:rPr lang="en-AU" altLang="en-US" sz="5000" dirty="0"/>
              <a:t>'.</a:t>
            </a:r>
          </a:p>
          <a:p>
            <a:pPr marL="571500" indent="-571500">
              <a:lnSpc>
                <a:spcPct val="100000"/>
              </a:lnSpc>
              <a:spcBef>
                <a:spcPts val="1200"/>
              </a:spcBef>
              <a:buFont typeface="Arial" panose="020B0604020202020204" pitchFamily="34" charset="0"/>
              <a:buChar char="•"/>
            </a:pPr>
            <a:r>
              <a:rPr lang="en-AU" altLang="en-US" sz="5000" b="1" dirty="0"/>
              <a:t>Limited assurance engagements </a:t>
            </a:r>
            <a:r>
              <a:rPr lang="en-AU" altLang="en-US" sz="5000" dirty="0"/>
              <a:t>are commonly called </a:t>
            </a:r>
            <a:r>
              <a:rPr lang="en-AU" altLang="en-US" sz="5000" b="1" dirty="0">
                <a:solidFill>
                  <a:schemeClr val="accent1">
                    <a:lumMod val="75000"/>
                  </a:schemeClr>
                </a:solidFill>
              </a:rPr>
              <a:t>'review engagements</a:t>
            </a:r>
            <a:r>
              <a:rPr lang="en-AU" altLang="en-US" sz="5000" dirty="0"/>
              <a:t>'. </a:t>
            </a:r>
          </a:p>
          <a:p>
            <a:pPr marL="571500" indent="-571500">
              <a:lnSpc>
                <a:spcPct val="100000"/>
              </a:lnSpc>
              <a:spcBef>
                <a:spcPts val="1200"/>
              </a:spcBef>
              <a:spcAft>
                <a:spcPts val="2400"/>
              </a:spcAft>
              <a:buFont typeface="Arial" panose="020B0604020202020204" pitchFamily="34" charset="0"/>
              <a:buChar char="•"/>
            </a:pPr>
            <a:r>
              <a:rPr lang="en-AU" altLang="en-US" sz="5000" dirty="0"/>
              <a:t>There are also engagements that provide no assurance: </a:t>
            </a:r>
          </a:p>
          <a:p>
            <a:pPr marL="1003500" lvl="2" indent="-571500">
              <a:lnSpc>
                <a:spcPct val="100000"/>
              </a:lnSpc>
              <a:spcBef>
                <a:spcPts val="1200"/>
              </a:spcBef>
            </a:pPr>
            <a:r>
              <a:rPr lang="en-AU" altLang="en-US" sz="5000" b="1" dirty="0">
                <a:solidFill>
                  <a:schemeClr val="accent1">
                    <a:lumMod val="75000"/>
                  </a:schemeClr>
                </a:solidFill>
              </a:rPr>
              <a:t>Agreed-upon procedures engagements </a:t>
            </a:r>
            <a:r>
              <a:rPr lang="en-AU" altLang="en-US" sz="5000" dirty="0"/>
              <a:t>where the auditor reports their findings and doesn’t provide assurance.</a:t>
            </a:r>
          </a:p>
        </p:txBody>
      </p:sp>
    </p:spTree>
    <p:extLst>
      <p:ext uri="{BB962C8B-B14F-4D97-AF65-F5344CB8AC3E}">
        <p14:creationId xmlns:p14="http://schemas.microsoft.com/office/powerpoint/2010/main" val="2506086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69A7D09-2CEB-4C4A-8448-3D5383F25B09}"/>
              </a:ext>
            </a:extLst>
          </p:cNvPr>
          <p:cNvSpPr>
            <a:spLocks noGrp="1"/>
          </p:cNvSpPr>
          <p:nvPr>
            <p:ph type="sldNum" sz="quarter" idx="12"/>
          </p:nvPr>
        </p:nvSpPr>
        <p:spPr/>
        <p:txBody>
          <a:bodyPr/>
          <a:lstStyle/>
          <a:p>
            <a:fld id="{CE1B70CE-F4BC-4B6F-A663-B479B5E51611}" type="slidenum">
              <a:rPr lang="en-AU" noProof="0" smtClean="0"/>
              <a:pPr/>
              <a:t>11</a:t>
            </a:fld>
            <a:endParaRPr lang="en-AU" noProof="0" dirty="0"/>
          </a:p>
        </p:txBody>
      </p:sp>
      <p:sp>
        <p:nvSpPr>
          <p:cNvPr id="4" name="Title 3">
            <a:extLst>
              <a:ext uri="{FF2B5EF4-FFF2-40B4-BE49-F238E27FC236}">
                <a16:creationId xmlns:a16="http://schemas.microsoft.com/office/drawing/2014/main" id="{6B14F5B0-1D73-42C3-BD42-00982FA6A93E}"/>
              </a:ext>
            </a:extLst>
          </p:cNvPr>
          <p:cNvSpPr>
            <a:spLocks noGrp="1"/>
          </p:cNvSpPr>
          <p:nvPr>
            <p:ph type="title"/>
          </p:nvPr>
        </p:nvSpPr>
        <p:spPr>
          <a:xfrm>
            <a:off x="6215336" y="620003"/>
            <a:ext cx="18336313" cy="1491516"/>
          </a:xfrm>
        </p:spPr>
        <p:txBody>
          <a:bodyPr/>
          <a:lstStyle/>
          <a:p>
            <a:r>
              <a:rPr lang="en-AU" sz="6600" dirty="0">
                <a:solidFill>
                  <a:srgbClr val="0070C0"/>
                </a:solidFill>
                <a:cs typeface="+mj-cs"/>
              </a:rPr>
              <a:t>Different </a:t>
            </a:r>
            <a:r>
              <a:rPr lang="en-AU" sz="6600" dirty="0" smtClean="0">
                <a:solidFill>
                  <a:srgbClr val="0070C0"/>
                </a:solidFill>
                <a:cs typeface="+mj-cs"/>
              </a:rPr>
              <a:t>Levels </a:t>
            </a:r>
            <a:r>
              <a:rPr lang="en-AU" sz="6600" dirty="0">
                <a:solidFill>
                  <a:srgbClr val="0070C0"/>
                </a:solidFill>
                <a:cs typeface="+mj-cs"/>
              </a:rPr>
              <a:t>of Assurance</a:t>
            </a:r>
          </a:p>
        </p:txBody>
      </p:sp>
      <p:pic>
        <p:nvPicPr>
          <p:cNvPr id="6" name="Picture 6">
            <a:extLst>
              <a:ext uri="{FF2B5EF4-FFF2-40B4-BE49-F238E27FC236}">
                <a16:creationId xmlns:a16="http://schemas.microsoft.com/office/drawing/2014/main" id="{3E3EBC70-2BB9-44DF-918E-8DEB2504B042}"/>
              </a:ext>
            </a:extLst>
          </p:cNvPr>
          <p:cNvPicPr>
            <a:picLocks noGrp="1" noChangeAspect="1" noChangeArrowheads="1"/>
          </p:cNvPicPr>
          <p:nvPr>
            <p:ph idx="1"/>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a:xfrm>
            <a:off x="2830960" y="1820947"/>
            <a:ext cx="17838360" cy="10303191"/>
          </a:xfrm>
          <a:noFill/>
        </p:spPr>
      </p:pic>
      <p:sp>
        <p:nvSpPr>
          <p:cNvPr id="7" name="TextBox 6">
            <a:extLst>
              <a:ext uri="{FF2B5EF4-FFF2-40B4-BE49-F238E27FC236}">
                <a16:creationId xmlns:a16="http://schemas.microsoft.com/office/drawing/2014/main" id="{776DA0BE-589A-4CC0-9342-84A36746A9F0}"/>
              </a:ext>
            </a:extLst>
          </p:cNvPr>
          <p:cNvSpPr txBox="1"/>
          <p:nvPr/>
        </p:nvSpPr>
        <p:spPr>
          <a:xfrm>
            <a:off x="7727504" y="12072374"/>
            <a:ext cx="17001422" cy="400110"/>
          </a:xfrm>
          <a:prstGeom prst="rect">
            <a:avLst/>
          </a:prstGeom>
          <a:noFill/>
        </p:spPr>
        <p:txBody>
          <a:bodyPr wrap="square" rtlCol="0">
            <a:spAutoFit/>
          </a:bodyPr>
          <a:lstStyle/>
          <a:p>
            <a:r>
              <a:rPr lang="en-US" sz="2000" i="1" dirty="0" smtClean="0"/>
              <a:t>Source: </a:t>
            </a:r>
            <a:r>
              <a:rPr lang="en-US" sz="2000" dirty="0" err="1" smtClean="0"/>
              <a:t>Moroney</a:t>
            </a:r>
            <a:r>
              <a:rPr lang="en-US" sz="2000" dirty="0"/>
              <a:t>, R., Campbell, F., &amp; Hamilton, J., (2017). </a:t>
            </a:r>
            <a:r>
              <a:rPr lang="en-US" sz="2000" i="1" dirty="0"/>
              <a:t>Auditing: A Practical </a:t>
            </a:r>
            <a:r>
              <a:rPr lang="en-US" sz="2000" i="1" dirty="0" smtClean="0"/>
              <a:t>Approach</a:t>
            </a:r>
            <a:r>
              <a:rPr lang="en-US" sz="2000" dirty="0" smtClean="0"/>
              <a:t> (3</a:t>
            </a:r>
            <a:r>
              <a:rPr lang="en-US" sz="2000" baseline="30000" dirty="0" smtClean="0"/>
              <a:t>rd</a:t>
            </a:r>
            <a:r>
              <a:rPr lang="en-US" sz="2000" dirty="0" smtClean="0"/>
              <a:t> ed.), </a:t>
            </a:r>
            <a:r>
              <a:rPr lang="en-US" sz="2000" dirty="0"/>
              <a:t>Australia: Wiley</a:t>
            </a:r>
            <a:endParaRPr lang="en-AU" sz="2000" dirty="0"/>
          </a:p>
        </p:txBody>
      </p:sp>
    </p:spTree>
    <p:extLst>
      <p:ext uri="{BB962C8B-B14F-4D97-AF65-F5344CB8AC3E}">
        <p14:creationId xmlns:p14="http://schemas.microsoft.com/office/powerpoint/2010/main" val="4241806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B9FE18-F728-4C21-8F6A-5AB4B3F552A7}"/>
              </a:ext>
            </a:extLst>
          </p:cNvPr>
          <p:cNvSpPr>
            <a:spLocks noGrp="1"/>
          </p:cNvSpPr>
          <p:nvPr>
            <p:ph idx="1"/>
          </p:nvPr>
        </p:nvSpPr>
        <p:spPr>
          <a:xfrm>
            <a:off x="2326904" y="2493464"/>
            <a:ext cx="19082120" cy="8710706"/>
          </a:xfrm>
        </p:spPr>
        <p:txBody>
          <a:bodyPr/>
          <a:lstStyle/>
          <a:p>
            <a:pPr>
              <a:lnSpc>
                <a:spcPct val="100000"/>
              </a:lnSpc>
              <a:spcAft>
                <a:spcPts val="2400"/>
              </a:spcAft>
            </a:pPr>
            <a:r>
              <a:rPr lang="en-AU" altLang="en-US" sz="4700" dirty="0"/>
              <a:t>Audit and review engagements can involve either an attestation or a direct engagement.</a:t>
            </a:r>
          </a:p>
          <a:p>
            <a:pPr>
              <a:lnSpc>
                <a:spcPct val="100000"/>
              </a:lnSpc>
              <a:spcBef>
                <a:spcPts val="1200"/>
              </a:spcBef>
              <a:spcAft>
                <a:spcPts val="2400"/>
              </a:spcAft>
            </a:pPr>
            <a:r>
              <a:rPr lang="en-AU" altLang="en-US" sz="4400" b="1" dirty="0">
                <a:solidFill>
                  <a:schemeClr val="accent1">
                    <a:lumMod val="75000"/>
                  </a:schemeClr>
                </a:solidFill>
              </a:rPr>
              <a:t>Attestation </a:t>
            </a:r>
            <a:r>
              <a:rPr lang="en-AU" altLang="en-US" sz="4400" b="1" dirty="0" smtClean="0">
                <a:solidFill>
                  <a:schemeClr val="accent1">
                    <a:lumMod val="75000"/>
                  </a:schemeClr>
                </a:solidFill>
              </a:rPr>
              <a:t>Engagement </a:t>
            </a:r>
            <a:endParaRPr lang="en-AU" altLang="en-US" sz="4400" b="1" dirty="0">
              <a:solidFill>
                <a:schemeClr val="accent1">
                  <a:lumMod val="75000"/>
                </a:schemeClr>
              </a:solidFill>
            </a:endParaRPr>
          </a:p>
          <a:p>
            <a:pPr marL="457200" lvl="1">
              <a:lnSpc>
                <a:spcPct val="100000"/>
              </a:lnSpc>
            </a:pPr>
            <a:r>
              <a:rPr lang="en-AU" altLang="en-US" sz="4700" dirty="0"/>
              <a:t>Requires a party other than the assurer to measure or evaluate the underlying subject matter against the criteria. The assurer then measures or evaluates the underlying subject matter against the criteria, and applies assurance skills and techniques to obtain sufficient appropriate evidence about the outcome of this measurement or evaluation</a:t>
            </a:r>
            <a:r>
              <a:rPr lang="en-AU" altLang="en-US" sz="4700" dirty="0" smtClean="0"/>
              <a:t>.</a:t>
            </a:r>
          </a:p>
          <a:p>
            <a:pPr marL="457200" lvl="1">
              <a:lnSpc>
                <a:spcPct val="100000"/>
              </a:lnSpc>
            </a:pPr>
            <a:endParaRPr lang="en-AU" altLang="en-US" sz="4200" dirty="0"/>
          </a:p>
          <a:p>
            <a:pPr>
              <a:lnSpc>
                <a:spcPct val="100000"/>
              </a:lnSpc>
              <a:spcBef>
                <a:spcPts val="1200"/>
              </a:spcBef>
              <a:spcAft>
                <a:spcPts val="1800"/>
              </a:spcAft>
            </a:pPr>
            <a:r>
              <a:rPr lang="en-AU" altLang="en-US" sz="4400" b="1" dirty="0">
                <a:solidFill>
                  <a:schemeClr val="accent1">
                    <a:lumMod val="75000"/>
                  </a:schemeClr>
                </a:solidFill>
              </a:rPr>
              <a:t>Direct Engagement </a:t>
            </a:r>
          </a:p>
          <a:p>
            <a:pPr marL="457200" lvl="1">
              <a:lnSpc>
                <a:spcPct val="100000"/>
              </a:lnSpc>
            </a:pPr>
            <a:r>
              <a:rPr lang="en-AU" altLang="en-US" sz="4700" dirty="0"/>
              <a:t>The auditor directly measures or evaluates the underlying  subject matter against the criteria.</a:t>
            </a:r>
          </a:p>
          <a:p>
            <a:endParaRPr lang="en-AU" dirty="0"/>
          </a:p>
        </p:txBody>
      </p:sp>
      <p:sp>
        <p:nvSpPr>
          <p:cNvPr id="3" name="Slide Number Placeholder 2">
            <a:extLst>
              <a:ext uri="{FF2B5EF4-FFF2-40B4-BE49-F238E27FC236}">
                <a16:creationId xmlns:a16="http://schemas.microsoft.com/office/drawing/2014/main" id="{71F82A48-5681-468E-AFA1-05DA1768DB92}"/>
              </a:ext>
            </a:extLst>
          </p:cNvPr>
          <p:cNvSpPr>
            <a:spLocks noGrp="1"/>
          </p:cNvSpPr>
          <p:nvPr>
            <p:ph type="sldNum" sz="quarter" idx="12"/>
          </p:nvPr>
        </p:nvSpPr>
        <p:spPr/>
        <p:txBody>
          <a:bodyPr/>
          <a:lstStyle/>
          <a:p>
            <a:fld id="{CE1B70CE-F4BC-4B6F-A663-B479B5E51611}" type="slidenum">
              <a:rPr lang="en-AU" noProof="0" smtClean="0"/>
              <a:pPr/>
              <a:t>12</a:t>
            </a:fld>
            <a:endParaRPr lang="en-AU" noProof="0" dirty="0"/>
          </a:p>
        </p:txBody>
      </p:sp>
      <p:sp>
        <p:nvSpPr>
          <p:cNvPr id="4" name="Title 3">
            <a:extLst>
              <a:ext uri="{FF2B5EF4-FFF2-40B4-BE49-F238E27FC236}">
                <a16:creationId xmlns:a16="http://schemas.microsoft.com/office/drawing/2014/main" id="{1393E008-1DEE-4396-B67C-549FF66565AF}"/>
              </a:ext>
            </a:extLst>
          </p:cNvPr>
          <p:cNvSpPr>
            <a:spLocks noGrp="1"/>
          </p:cNvSpPr>
          <p:nvPr>
            <p:ph type="title"/>
          </p:nvPr>
        </p:nvSpPr>
        <p:spPr>
          <a:xfrm>
            <a:off x="4559152" y="1001948"/>
            <a:ext cx="18336313" cy="1491516"/>
          </a:xfrm>
        </p:spPr>
        <p:txBody>
          <a:bodyPr/>
          <a:lstStyle/>
          <a:p>
            <a:r>
              <a:rPr lang="en-AU" sz="6600" dirty="0">
                <a:solidFill>
                  <a:srgbClr val="0070C0"/>
                </a:solidFill>
                <a:cs typeface="+mj-cs"/>
              </a:rPr>
              <a:t>Attestation and Direct Engagement</a:t>
            </a:r>
          </a:p>
        </p:txBody>
      </p:sp>
    </p:spTree>
    <p:extLst>
      <p:ext uri="{BB962C8B-B14F-4D97-AF65-F5344CB8AC3E}">
        <p14:creationId xmlns:p14="http://schemas.microsoft.com/office/powerpoint/2010/main" val="3513818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9729AE0-CE05-4A2D-A4EF-C8022CE0B9C9}"/>
              </a:ext>
            </a:extLst>
          </p:cNvPr>
          <p:cNvSpPr>
            <a:spLocks noGrp="1"/>
          </p:cNvSpPr>
          <p:nvPr>
            <p:ph type="body" sz="quarter" idx="15"/>
          </p:nvPr>
        </p:nvSpPr>
        <p:spPr>
          <a:xfrm>
            <a:off x="2038872" y="3833664"/>
            <a:ext cx="21458384" cy="5555493"/>
          </a:xfrm>
        </p:spPr>
        <p:txBody>
          <a:bodyPr/>
          <a:lstStyle/>
          <a:p>
            <a:r>
              <a:rPr lang="en-US" altLang="en-US" dirty="0" smtClean="0"/>
              <a:t>    LO 1.2</a:t>
            </a:r>
          </a:p>
          <a:p>
            <a:pPr algn="ctr"/>
            <a:r>
              <a:rPr lang="en-US" altLang="en-US" dirty="0" smtClean="0"/>
              <a:t> </a:t>
            </a:r>
            <a:r>
              <a:rPr lang="en-AU" altLang="en-US" sz="9900" dirty="0"/>
              <a:t>Auditing: Definition and fundamental principles</a:t>
            </a:r>
            <a:endParaRPr lang="en-AU" sz="9900" dirty="0"/>
          </a:p>
        </p:txBody>
      </p:sp>
    </p:spTree>
    <p:extLst>
      <p:ext uri="{BB962C8B-B14F-4D97-AF65-F5344CB8AC3E}">
        <p14:creationId xmlns:p14="http://schemas.microsoft.com/office/powerpoint/2010/main" val="369555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196670-43EE-4970-8E65-0FD95F7CD5C2}"/>
              </a:ext>
            </a:extLst>
          </p:cNvPr>
          <p:cNvSpPr>
            <a:spLocks noGrp="1"/>
          </p:cNvSpPr>
          <p:nvPr>
            <p:ph idx="1"/>
          </p:nvPr>
        </p:nvSpPr>
        <p:spPr>
          <a:xfrm>
            <a:off x="2830960" y="3049190"/>
            <a:ext cx="18336313" cy="8710706"/>
          </a:xfrm>
        </p:spPr>
        <p:txBody>
          <a:bodyPr/>
          <a:lstStyle/>
          <a:p>
            <a:pPr>
              <a:defRPr/>
            </a:pPr>
            <a:endParaRPr lang="en-AU" altLang="en-US" sz="4800" dirty="0"/>
          </a:p>
          <a:p>
            <a:pPr>
              <a:lnSpc>
                <a:spcPct val="100000"/>
              </a:lnSpc>
              <a:defRPr/>
            </a:pPr>
            <a:r>
              <a:rPr lang="en-AU" altLang="en-US" sz="5000" dirty="0"/>
              <a:t>A Statement of Basic Auditing Concepts (ASOBAC—the American Accounting Association) defines auditing as:</a:t>
            </a:r>
          </a:p>
          <a:p>
            <a:pPr>
              <a:lnSpc>
                <a:spcPct val="100000"/>
              </a:lnSpc>
              <a:defRPr/>
            </a:pPr>
            <a:endParaRPr lang="en-AU" altLang="en-US" sz="5000" dirty="0"/>
          </a:p>
          <a:p>
            <a:pPr marL="347472">
              <a:lnSpc>
                <a:spcPct val="100000"/>
              </a:lnSpc>
              <a:defRPr/>
            </a:pPr>
            <a:r>
              <a:rPr lang="en-AU" altLang="en-US" dirty="0"/>
              <a:t>‘</a:t>
            </a:r>
            <a:r>
              <a:rPr lang="en-AU" altLang="en-US" b="1" dirty="0"/>
              <a:t>A systematic process of objectively obtaining and evaluating evidence regarding assertions about economic actions and events to ascertain the degree of correspondence between those assertions and established criteria, and communicating the results to interested users</a:t>
            </a:r>
            <a:r>
              <a:rPr lang="en-AU" altLang="en-US" dirty="0"/>
              <a:t>.’</a:t>
            </a:r>
          </a:p>
          <a:p>
            <a:pPr>
              <a:lnSpc>
                <a:spcPct val="100000"/>
              </a:lnSpc>
            </a:pPr>
            <a:endParaRPr lang="en-AU" dirty="0"/>
          </a:p>
        </p:txBody>
      </p:sp>
      <p:sp>
        <p:nvSpPr>
          <p:cNvPr id="3" name="Slide Number Placeholder 2">
            <a:extLst>
              <a:ext uri="{FF2B5EF4-FFF2-40B4-BE49-F238E27FC236}">
                <a16:creationId xmlns:a16="http://schemas.microsoft.com/office/drawing/2014/main" id="{EB60D4A7-6A85-45AA-8EA8-1C4BADBE0EF8}"/>
              </a:ext>
            </a:extLst>
          </p:cNvPr>
          <p:cNvSpPr>
            <a:spLocks noGrp="1"/>
          </p:cNvSpPr>
          <p:nvPr>
            <p:ph type="sldNum" sz="quarter" idx="12"/>
          </p:nvPr>
        </p:nvSpPr>
        <p:spPr/>
        <p:txBody>
          <a:bodyPr/>
          <a:lstStyle/>
          <a:p>
            <a:fld id="{CE1B70CE-F4BC-4B6F-A663-B479B5E51611}" type="slidenum">
              <a:rPr lang="en-AU" noProof="0" smtClean="0"/>
              <a:pPr/>
              <a:t>14</a:t>
            </a:fld>
            <a:endParaRPr lang="en-AU" noProof="0" dirty="0"/>
          </a:p>
        </p:txBody>
      </p:sp>
      <p:sp>
        <p:nvSpPr>
          <p:cNvPr id="4" name="Title 3">
            <a:extLst>
              <a:ext uri="{FF2B5EF4-FFF2-40B4-BE49-F238E27FC236}">
                <a16:creationId xmlns:a16="http://schemas.microsoft.com/office/drawing/2014/main" id="{76F9B214-3B0A-4521-8806-4EC6058FC44A}"/>
              </a:ext>
            </a:extLst>
          </p:cNvPr>
          <p:cNvSpPr>
            <a:spLocks noGrp="1"/>
          </p:cNvSpPr>
          <p:nvPr>
            <p:ph type="title"/>
          </p:nvPr>
        </p:nvSpPr>
        <p:spPr>
          <a:xfrm>
            <a:off x="5855296" y="1025352"/>
            <a:ext cx="13849169" cy="1491516"/>
          </a:xfrm>
        </p:spPr>
        <p:txBody>
          <a:bodyPr/>
          <a:lstStyle/>
          <a:p>
            <a:r>
              <a:rPr lang="en-AU" sz="6600" dirty="0">
                <a:solidFill>
                  <a:srgbClr val="0070C0"/>
                </a:solidFill>
                <a:cs typeface="+mj-cs"/>
              </a:rPr>
              <a:t>Auditing Definition</a:t>
            </a:r>
          </a:p>
        </p:txBody>
      </p:sp>
    </p:spTree>
    <p:extLst>
      <p:ext uri="{BB962C8B-B14F-4D97-AF65-F5344CB8AC3E}">
        <p14:creationId xmlns:p14="http://schemas.microsoft.com/office/powerpoint/2010/main" val="797540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072B20-CC5D-4A1E-B74C-5BA1BC39E422}"/>
              </a:ext>
            </a:extLst>
          </p:cNvPr>
          <p:cNvSpPr>
            <a:spLocks noGrp="1"/>
          </p:cNvSpPr>
          <p:nvPr>
            <p:ph idx="1"/>
          </p:nvPr>
        </p:nvSpPr>
        <p:spPr>
          <a:xfrm>
            <a:off x="3098132" y="1817440"/>
            <a:ext cx="17690867" cy="10001450"/>
          </a:xfrm>
        </p:spPr>
        <p:txBody>
          <a:bodyPr/>
          <a:lstStyle/>
          <a:p>
            <a:r>
              <a:rPr lang="en-AU" altLang="en-US" sz="2400" dirty="0"/>
              <a:t> </a:t>
            </a:r>
          </a:p>
          <a:p>
            <a:pPr marL="457200" lvl="1" indent="-457200">
              <a:lnSpc>
                <a:spcPct val="100000"/>
              </a:lnSpc>
              <a:spcBef>
                <a:spcPts val="1200"/>
              </a:spcBef>
              <a:spcAft>
                <a:spcPts val="1800"/>
              </a:spcAft>
              <a:buFont typeface="Arial" panose="020B0604020202020204" pitchFamily="34" charset="0"/>
              <a:buChar char="•"/>
            </a:pPr>
            <a:r>
              <a:rPr lang="en-AU" altLang="en-US" sz="4700" b="1" dirty="0"/>
              <a:t>Systematic </a:t>
            </a:r>
            <a:r>
              <a:rPr lang="en-AU" altLang="en-US" sz="4700" b="1" dirty="0" smtClean="0"/>
              <a:t>process</a:t>
            </a:r>
            <a:r>
              <a:rPr lang="en-AU" altLang="en-US" sz="4700" dirty="0"/>
              <a:t> </a:t>
            </a:r>
            <a:r>
              <a:rPr lang="en-AU" altLang="en-US" sz="4700" dirty="0" smtClean="0"/>
              <a:t>- audits </a:t>
            </a:r>
            <a:r>
              <a:rPr lang="en-AU" altLang="en-US" sz="4700" dirty="0"/>
              <a:t>are structured activities</a:t>
            </a:r>
          </a:p>
          <a:p>
            <a:pPr marL="457200" lvl="1" indent="-457200">
              <a:lnSpc>
                <a:spcPct val="100000"/>
              </a:lnSpc>
              <a:spcBef>
                <a:spcPts val="1200"/>
              </a:spcBef>
              <a:spcAft>
                <a:spcPts val="1800"/>
              </a:spcAft>
              <a:buFont typeface="Arial" panose="020B0604020202020204" pitchFamily="34" charset="0"/>
              <a:buChar char="•"/>
            </a:pPr>
            <a:r>
              <a:rPr lang="en-AU" altLang="en-US" sz="4700" b="1" dirty="0" smtClean="0"/>
              <a:t>Objectivity</a:t>
            </a:r>
            <a:r>
              <a:rPr lang="en-AU" altLang="en-US" sz="4700" dirty="0" smtClean="0"/>
              <a:t>-  freedom </a:t>
            </a:r>
            <a:r>
              <a:rPr lang="en-AU" altLang="en-US" sz="4700" dirty="0"/>
              <a:t>from bias</a:t>
            </a:r>
          </a:p>
          <a:p>
            <a:pPr marL="457200" lvl="1" indent="-457200">
              <a:lnSpc>
                <a:spcPct val="100000"/>
              </a:lnSpc>
              <a:spcBef>
                <a:spcPts val="1200"/>
              </a:spcBef>
              <a:spcAft>
                <a:spcPts val="1800"/>
              </a:spcAft>
              <a:buFont typeface="Arial" panose="020B0604020202020204" pitchFamily="34" charset="0"/>
              <a:buChar char="•"/>
            </a:pPr>
            <a:r>
              <a:rPr lang="en-AU" altLang="en-US" sz="4700" b="1" dirty="0"/>
              <a:t>Obtaining and evaluating </a:t>
            </a:r>
            <a:r>
              <a:rPr lang="en-AU" altLang="en-US" sz="4700" b="1" dirty="0" smtClean="0"/>
              <a:t>evidence</a:t>
            </a:r>
            <a:r>
              <a:rPr lang="en-AU" altLang="en-US" sz="4700" dirty="0"/>
              <a:t> </a:t>
            </a:r>
            <a:r>
              <a:rPr lang="en-AU" altLang="en-US" sz="4700" dirty="0" smtClean="0"/>
              <a:t> - allows </a:t>
            </a:r>
            <a:r>
              <a:rPr lang="en-AU" altLang="en-US" sz="4700" dirty="0"/>
              <a:t>the auditor to determine the support for assertions or representations</a:t>
            </a:r>
          </a:p>
          <a:p>
            <a:pPr marL="457200" lvl="1" indent="-457200">
              <a:lnSpc>
                <a:spcPct val="100000"/>
              </a:lnSpc>
              <a:spcBef>
                <a:spcPts val="1200"/>
              </a:spcBef>
              <a:spcAft>
                <a:spcPts val="1800"/>
              </a:spcAft>
              <a:buFont typeface="Arial" panose="020B0604020202020204" pitchFamily="34" charset="0"/>
              <a:buChar char="•"/>
            </a:pPr>
            <a:r>
              <a:rPr lang="en-AU" altLang="en-US" sz="4700" b="1" dirty="0"/>
              <a:t>Assertions about economic actions and </a:t>
            </a:r>
            <a:r>
              <a:rPr lang="en-AU" altLang="en-US" sz="4700" b="1" dirty="0" smtClean="0"/>
              <a:t>events</a:t>
            </a:r>
            <a:r>
              <a:rPr lang="en-AU" altLang="en-US" sz="4700" dirty="0"/>
              <a:t> </a:t>
            </a:r>
            <a:r>
              <a:rPr lang="en-AU" altLang="en-US" sz="4700" dirty="0" smtClean="0"/>
              <a:t>- describes </a:t>
            </a:r>
            <a:r>
              <a:rPr lang="en-AU" altLang="en-US" sz="4700" dirty="0"/>
              <a:t>the subject matter of an audit</a:t>
            </a:r>
          </a:p>
          <a:p>
            <a:pPr marL="457200" lvl="1" indent="-457200">
              <a:lnSpc>
                <a:spcPct val="100000"/>
              </a:lnSpc>
              <a:spcBef>
                <a:spcPts val="1200"/>
              </a:spcBef>
              <a:spcAft>
                <a:spcPts val="1800"/>
              </a:spcAft>
              <a:buFont typeface="Arial" panose="020B0604020202020204" pitchFamily="34" charset="0"/>
              <a:buChar char="•"/>
            </a:pPr>
            <a:r>
              <a:rPr lang="en-AU" altLang="en-US" sz="4700" b="1" dirty="0"/>
              <a:t>Degree of correspondence … established criteria</a:t>
            </a:r>
            <a:r>
              <a:rPr lang="en-AU" altLang="en-US" sz="4700" dirty="0"/>
              <a:t> </a:t>
            </a:r>
            <a:r>
              <a:rPr lang="en-AU" altLang="en-US" sz="4700" dirty="0" smtClean="0"/>
              <a:t>- the </a:t>
            </a:r>
            <a:r>
              <a:rPr lang="en-AU" altLang="en-US" sz="4700" dirty="0"/>
              <a:t>purpose of the audit is to determine conformity with some specified criteria</a:t>
            </a:r>
          </a:p>
          <a:p>
            <a:pPr marL="457200" lvl="1" indent="-457200">
              <a:lnSpc>
                <a:spcPct val="100000"/>
              </a:lnSpc>
              <a:spcBef>
                <a:spcPts val="1200"/>
              </a:spcBef>
              <a:spcAft>
                <a:spcPts val="1800"/>
              </a:spcAft>
              <a:buFont typeface="Arial" panose="020B0604020202020204" pitchFamily="34" charset="0"/>
              <a:buChar char="•"/>
            </a:pPr>
            <a:r>
              <a:rPr lang="en-AU" altLang="en-US" sz="4700" b="1" dirty="0"/>
              <a:t>Communicating </a:t>
            </a:r>
            <a:r>
              <a:rPr lang="en-AU" altLang="en-US" sz="4700" b="1" dirty="0" smtClean="0"/>
              <a:t>results</a:t>
            </a:r>
            <a:r>
              <a:rPr lang="en-AU" altLang="en-US" sz="4700" dirty="0"/>
              <a:t> </a:t>
            </a:r>
            <a:r>
              <a:rPr lang="en-AU" altLang="en-US" sz="4700" dirty="0" smtClean="0"/>
              <a:t> - the </a:t>
            </a:r>
            <a:r>
              <a:rPr lang="en-AU" altLang="en-US" sz="4700" dirty="0"/>
              <a:t>results must be communicated to interested parties</a:t>
            </a:r>
          </a:p>
          <a:p>
            <a:endParaRPr lang="en-AU" dirty="0"/>
          </a:p>
        </p:txBody>
      </p:sp>
      <p:sp>
        <p:nvSpPr>
          <p:cNvPr id="3" name="Slide Number Placeholder 2">
            <a:extLst>
              <a:ext uri="{FF2B5EF4-FFF2-40B4-BE49-F238E27FC236}">
                <a16:creationId xmlns:a16="http://schemas.microsoft.com/office/drawing/2014/main" id="{6040E924-1EBF-4057-B684-255DB3DA4A1A}"/>
              </a:ext>
            </a:extLst>
          </p:cNvPr>
          <p:cNvSpPr>
            <a:spLocks noGrp="1"/>
          </p:cNvSpPr>
          <p:nvPr>
            <p:ph type="sldNum" sz="quarter" idx="12"/>
          </p:nvPr>
        </p:nvSpPr>
        <p:spPr/>
        <p:txBody>
          <a:bodyPr/>
          <a:lstStyle/>
          <a:p>
            <a:fld id="{CE1B70CE-F4BC-4B6F-A663-B479B5E51611}" type="slidenum">
              <a:rPr lang="en-AU" noProof="0" smtClean="0"/>
              <a:pPr/>
              <a:t>15</a:t>
            </a:fld>
            <a:endParaRPr lang="en-AU" noProof="0" dirty="0"/>
          </a:p>
        </p:txBody>
      </p:sp>
      <p:sp>
        <p:nvSpPr>
          <p:cNvPr id="4" name="Title 3">
            <a:extLst>
              <a:ext uri="{FF2B5EF4-FFF2-40B4-BE49-F238E27FC236}">
                <a16:creationId xmlns:a16="http://schemas.microsoft.com/office/drawing/2014/main" id="{2822A4E3-D6D6-4411-9CF3-5DEAD94A2080}"/>
              </a:ext>
            </a:extLst>
          </p:cNvPr>
          <p:cNvSpPr>
            <a:spLocks noGrp="1"/>
          </p:cNvSpPr>
          <p:nvPr>
            <p:ph type="title"/>
          </p:nvPr>
        </p:nvSpPr>
        <p:spPr>
          <a:xfrm>
            <a:off x="4392973" y="809328"/>
            <a:ext cx="19238409" cy="1491516"/>
          </a:xfrm>
        </p:spPr>
        <p:txBody>
          <a:bodyPr/>
          <a:lstStyle/>
          <a:p>
            <a:r>
              <a:rPr lang="en-AU" altLang="en-US" sz="6600" dirty="0">
                <a:solidFill>
                  <a:srgbClr val="0070C0"/>
                </a:solidFill>
                <a:cs typeface="+mj-cs"/>
              </a:rPr>
              <a:t>The important parts of this definition</a:t>
            </a:r>
            <a:endParaRPr lang="en-AU" sz="6600" dirty="0">
              <a:solidFill>
                <a:srgbClr val="0070C0"/>
              </a:solidFill>
              <a:cs typeface="+mj-cs"/>
            </a:endParaRPr>
          </a:p>
        </p:txBody>
      </p:sp>
    </p:spTree>
    <p:extLst>
      <p:ext uri="{BB962C8B-B14F-4D97-AF65-F5344CB8AC3E}">
        <p14:creationId xmlns:p14="http://schemas.microsoft.com/office/powerpoint/2010/main" val="100244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64DF06-1379-4C8B-A29F-221280D29EE7}"/>
              </a:ext>
            </a:extLst>
          </p:cNvPr>
          <p:cNvSpPr>
            <a:spLocks noGrp="1"/>
          </p:cNvSpPr>
          <p:nvPr>
            <p:ph idx="1"/>
          </p:nvPr>
        </p:nvSpPr>
        <p:spPr>
          <a:xfrm>
            <a:off x="2902968" y="3329608"/>
            <a:ext cx="18290032" cy="8475109"/>
          </a:xfrm>
        </p:spPr>
        <p:txBody>
          <a:bodyPr/>
          <a:lstStyle/>
          <a:p>
            <a:pPr marL="0" indent="0">
              <a:spcAft>
                <a:spcPts val="2400"/>
              </a:spcAft>
              <a:buNone/>
            </a:pPr>
            <a:r>
              <a:rPr lang="en-AU" altLang="en-US" sz="5500" dirty="0"/>
              <a:t>Contained in national and international </a:t>
            </a:r>
            <a:r>
              <a:rPr lang="en-AU" altLang="en-US" sz="5500" dirty="0" smtClean="0"/>
              <a:t>Codes </a:t>
            </a:r>
            <a:r>
              <a:rPr lang="en-AU" altLang="en-US" sz="5500" dirty="0"/>
              <a:t>of </a:t>
            </a:r>
            <a:r>
              <a:rPr lang="en-AU" altLang="en-US" sz="5500" dirty="0" smtClean="0"/>
              <a:t>Ethics</a:t>
            </a:r>
            <a:r>
              <a:rPr lang="en-AU" altLang="en-US" sz="5500" dirty="0"/>
              <a:t>: </a:t>
            </a:r>
          </a:p>
          <a:p>
            <a:pPr lvl="3">
              <a:spcBef>
                <a:spcPts val="1200"/>
              </a:spcBef>
              <a:buFont typeface="Wingdings" panose="05000000000000000000" pitchFamily="2" charset="2"/>
              <a:buChar char="§"/>
            </a:pPr>
            <a:r>
              <a:rPr lang="en-AU" altLang="en-US" sz="5500" dirty="0"/>
              <a:t>integrity</a:t>
            </a:r>
          </a:p>
          <a:p>
            <a:pPr lvl="3">
              <a:spcBef>
                <a:spcPts val="1200"/>
              </a:spcBef>
              <a:buFont typeface="Wingdings" panose="05000000000000000000" pitchFamily="2" charset="2"/>
              <a:buChar char="§"/>
            </a:pPr>
            <a:r>
              <a:rPr lang="en-AU" altLang="en-US" sz="5500" dirty="0"/>
              <a:t>objectivity</a:t>
            </a:r>
          </a:p>
          <a:p>
            <a:pPr lvl="3">
              <a:spcBef>
                <a:spcPts val="1200"/>
              </a:spcBef>
              <a:buFont typeface="Wingdings" panose="05000000000000000000" pitchFamily="2" charset="2"/>
              <a:buChar char="§"/>
            </a:pPr>
            <a:r>
              <a:rPr lang="en-AU" altLang="en-US" sz="5500" dirty="0"/>
              <a:t>professional competence and due care</a:t>
            </a:r>
          </a:p>
          <a:p>
            <a:pPr lvl="3">
              <a:spcBef>
                <a:spcPts val="1200"/>
              </a:spcBef>
              <a:buFont typeface="Wingdings" panose="05000000000000000000" pitchFamily="2" charset="2"/>
              <a:buChar char="§"/>
            </a:pPr>
            <a:r>
              <a:rPr lang="en-AU" altLang="en-US" sz="5500" dirty="0"/>
              <a:t>confidentiality</a:t>
            </a:r>
          </a:p>
          <a:p>
            <a:pPr lvl="3">
              <a:spcBef>
                <a:spcPts val="1200"/>
              </a:spcBef>
              <a:buFont typeface="Wingdings" panose="05000000000000000000" pitchFamily="2" charset="2"/>
              <a:buChar char="§"/>
            </a:pPr>
            <a:r>
              <a:rPr lang="en-AU" altLang="en-US" sz="5500" dirty="0"/>
              <a:t>professional behaviour</a:t>
            </a:r>
            <a:endParaRPr lang="en-US" altLang="en-US" sz="5500" dirty="0"/>
          </a:p>
          <a:p>
            <a:endParaRPr lang="en-AU" dirty="0"/>
          </a:p>
        </p:txBody>
      </p:sp>
      <p:sp>
        <p:nvSpPr>
          <p:cNvPr id="3" name="Slide Number Placeholder 2">
            <a:extLst>
              <a:ext uri="{FF2B5EF4-FFF2-40B4-BE49-F238E27FC236}">
                <a16:creationId xmlns:a16="http://schemas.microsoft.com/office/drawing/2014/main" id="{82D2B134-0D00-457E-94A6-7B2F65E7E549}"/>
              </a:ext>
            </a:extLst>
          </p:cNvPr>
          <p:cNvSpPr>
            <a:spLocks noGrp="1"/>
          </p:cNvSpPr>
          <p:nvPr>
            <p:ph type="sldNum" sz="quarter" idx="12"/>
          </p:nvPr>
        </p:nvSpPr>
        <p:spPr/>
        <p:txBody>
          <a:bodyPr/>
          <a:lstStyle/>
          <a:p>
            <a:fld id="{CE1B70CE-F4BC-4B6F-A663-B479B5E51611}" type="slidenum">
              <a:rPr lang="en-AU" noProof="0" smtClean="0"/>
              <a:pPr/>
              <a:t>16</a:t>
            </a:fld>
            <a:endParaRPr lang="en-AU" noProof="0" dirty="0"/>
          </a:p>
        </p:txBody>
      </p:sp>
      <p:sp>
        <p:nvSpPr>
          <p:cNvPr id="4" name="Title 3">
            <a:extLst>
              <a:ext uri="{FF2B5EF4-FFF2-40B4-BE49-F238E27FC236}">
                <a16:creationId xmlns:a16="http://schemas.microsoft.com/office/drawing/2014/main" id="{78729E6A-1D52-4B34-A71C-A4F972C8D981}"/>
              </a:ext>
            </a:extLst>
          </p:cNvPr>
          <p:cNvSpPr>
            <a:spLocks noGrp="1"/>
          </p:cNvSpPr>
          <p:nvPr>
            <p:ph type="title"/>
          </p:nvPr>
        </p:nvSpPr>
        <p:spPr>
          <a:xfrm>
            <a:off x="2034258" y="1313384"/>
            <a:ext cx="22345128" cy="1491516"/>
          </a:xfrm>
        </p:spPr>
        <p:txBody>
          <a:bodyPr/>
          <a:lstStyle/>
          <a:p>
            <a:r>
              <a:rPr lang="en-AU" sz="6600" dirty="0">
                <a:solidFill>
                  <a:srgbClr val="0070C0"/>
                </a:solidFill>
                <a:cs typeface="+mj-cs"/>
              </a:rPr>
              <a:t>Fundamental Principles of Professional Ethics</a:t>
            </a:r>
          </a:p>
        </p:txBody>
      </p:sp>
    </p:spTree>
    <p:extLst>
      <p:ext uri="{BB962C8B-B14F-4D97-AF65-F5344CB8AC3E}">
        <p14:creationId xmlns:p14="http://schemas.microsoft.com/office/powerpoint/2010/main" val="2534604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030B872-93C2-4FA1-B9B1-59F0D4927E97}"/>
              </a:ext>
            </a:extLst>
          </p:cNvPr>
          <p:cNvSpPr>
            <a:spLocks noGrp="1"/>
          </p:cNvSpPr>
          <p:nvPr>
            <p:ph idx="1"/>
          </p:nvPr>
        </p:nvSpPr>
        <p:spPr>
          <a:xfrm>
            <a:off x="12022527" y="3905672"/>
            <a:ext cx="8737200" cy="8712000"/>
          </a:xfrm>
        </p:spPr>
        <p:txBody>
          <a:bodyPr/>
          <a:lstStyle/>
          <a:p>
            <a:pPr marL="685800" indent="-685800">
              <a:spcBef>
                <a:spcPts val="1200"/>
              </a:spcBef>
              <a:buFont typeface="Arial" panose="020B0604020202020204" pitchFamily="34" charset="0"/>
              <a:buChar char="•"/>
            </a:pPr>
            <a:r>
              <a:rPr lang="en-AU" altLang="en-US" sz="5500" dirty="0"/>
              <a:t>Professional judgment</a:t>
            </a:r>
          </a:p>
          <a:p>
            <a:pPr marL="685800" indent="-685800">
              <a:spcBef>
                <a:spcPts val="1200"/>
              </a:spcBef>
              <a:buFont typeface="Arial" panose="020B0604020202020204" pitchFamily="34" charset="0"/>
              <a:buChar char="•"/>
            </a:pPr>
            <a:r>
              <a:rPr lang="en-AU" altLang="en-US" sz="5500" dirty="0"/>
              <a:t>Documentation</a:t>
            </a:r>
          </a:p>
          <a:p>
            <a:pPr marL="685800" indent="-685800">
              <a:spcBef>
                <a:spcPts val="1200"/>
              </a:spcBef>
              <a:buFont typeface="Arial" panose="020B0604020202020204" pitchFamily="34" charset="0"/>
              <a:buChar char="•"/>
            </a:pPr>
            <a:r>
              <a:rPr lang="en-AU" altLang="en-US" sz="5500" dirty="0"/>
              <a:t>Communication</a:t>
            </a:r>
          </a:p>
          <a:p>
            <a:pPr marL="685800" indent="-685800">
              <a:spcBef>
                <a:spcPts val="1200"/>
              </a:spcBef>
              <a:buFont typeface="Arial" panose="020B0604020202020204" pitchFamily="34" charset="0"/>
              <a:buChar char="•"/>
            </a:pPr>
            <a:r>
              <a:rPr lang="en-AU" altLang="en-US" sz="5500" dirty="0"/>
              <a:t>Association</a:t>
            </a:r>
          </a:p>
          <a:p>
            <a:pPr marL="685800" indent="-685800">
              <a:spcBef>
                <a:spcPts val="1200"/>
              </a:spcBef>
              <a:buFont typeface="Arial" panose="020B0604020202020204" pitchFamily="34" charset="0"/>
              <a:buChar char="•"/>
            </a:pPr>
            <a:r>
              <a:rPr lang="en-AU" altLang="en-US" sz="5500" dirty="0"/>
              <a:t>Reporting</a:t>
            </a:r>
            <a:endParaRPr lang="en-US" altLang="en-US" sz="5500" dirty="0"/>
          </a:p>
          <a:p>
            <a:pPr marL="685800" indent="-685800">
              <a:buFont typeface="Arial" panose="020B0604020202020204" pitchFamily="34" charset="0"/>
              <a:buChar char="•"/>
            </a:pPr>
            <a:endParaRPr lang="en-AU" dirty="0"/>
          </a:p>
        </p:txBody>
      </p:sp>
      <p:sp>
        <p:nvSpPr>
          <p:cNvPr id="3" name="Slide Number Placeholder 2">
            <a:extLst>
              <a:ext uri="{FF2B5EF4-FFF2-40B4-BE49-F238E27FC236}">
                <a16:creationId xmlns:a16="http://schemas.microsoft.com/office/drawing/2014/main" id="{C3DB0757-4ECC-455A-9029-F66CD1E72B2F}"/>
              </a:ext>
            </a:extLst>
          </p:cNvPr>
          <p:cNvSpPr>
            <a:spLocks noGrp="1"/>
          </p:cNvSpPr>
          <p:nvPr>
            <p:ph type="sldNum" sz="quarter" idx="12"/>
          </p:nvPr>
        </p:nvSpPr>
        <p:spPr/>
        <p:txBody>
          <a:bodyPr/>
          <a:lstStyle/>
          <a:p>
            <a:fld id="{CE1B70CE-F4BC-4B6F-A663-B479B5E51611}" type="slidenum">
              <a:rPr lang="en-AU" noProof="0" smtClean="0"/>
              <a:pPr/>
              <a:t>17</a:t>
            </a:fld>
            <a:endParaRPr lang="en-AU" noProof="0" dirty="0"/>
          </a:p>
        </p:txBody>
      </p:sp>
      <p:sp>
        <p:nvSpPr>
          <p:cNvPr id="4" name="Title 3">
            <a:extLst>
              <a:ext uri="{FF2B5EF4-FFF2-40B4-BE49-F238E27FC236}">
                <a16:creationId xmlns:a16="http://schemas.microsoft.com/office/drawing/2014/main" id="{BE678990-7981-4423-9F14-BC620BAFEEB5}"/>
              </a:ext>
            </a:extLst>
          </p:cNvPr>
          <p:cNvSpPr>
            <a:spLocks noGrp="1"/>
          </p:cNvSpPr>
          <p:nvPr>
            <p:ph type="title"/>
          </p:nvPr>
        </p:nvSpPr>
        <p:spPr>
          <a:xfrm>
            <a:off x="4199112" y="1626066"/>
            <a:ext cx="18336313" cy="1491516"/>
          </a:xfrm>
        </p:spPr>
        <p:txBody>
          <a:bodyPr/>
          <a:lstStyle/>
          <a:p>
            <a:r>
              <a:rPr lang="en-AU" sz="6600" dirty="0">
                <a:solidFill>
                  <a:srgbClr val="0070C0"/>
                </a:solidFill>
                <a:cs typeface="+mj-cs"/>
              </a:rPr>
              <a:t>Fundamental Auditing Principles</a:t>
            </a:r>
          </a:p>
        </p:txBody>
      </p:sp>
      <p:sp>
        <p:nvSpPr>
          <p:cNvPr id="6" name="Content Placeholder 5">
            <a:extLst>
              <a:ext uri="{FF2B5EF4-FFF2-40B4-BE49-F238E27FC236}">
                <a16:creationId xmlns:a16="http://schemas.microsoft.com/office/drawing/2014/main" id="{03EAA0FB-4803-4565-A093-92BD0B8940C9}"/>
              </a:ext>
            </a:extLst>
          </p:cNvPr>
          <p:cNvSpPr>
            <a:spLocks noGrp="1"/>
          </p:cNvSpPr>
          <p:nvPr>
            <p:ph idx="15"/>
          </p:nvPr>
        </p:nvSpPr>
        <p:spPr>
          <a:xfrm>
            <a:off x="2451641" y="3905672"/>
            <a:ext cx="8737200" cy="8712000"/>
          </a:xfrm>
        </p:spPr>
        <p:txBody>
          <a:bodyPr/>
          <a:lstStyle/>
          <a:p>
            <a:pPr marL="685800" indent="-685800">
              <a:spcBef>
                <a:spcPts val="1200"/>
              </a:spcBef>
              <a:buFont typeface="Arial" panose="020B0604020202020204" pitchFamily="34" charset="0"/>
              <a:buChar char="•"/>
            </a:pPr>
            <a:r>
              <a:rPr lang="en-AU" altLang="en-US" sz="5500" dirty="0"/>
              <a:t>Knowledge</a:t>
            </a:r>
          </a:p>
          <a:p>
            <a:pPr marL="685800" indent="-685800">
              <a:spcBef>
                <a:spcPts val="1200"/>
              </a:spcBef>
              <a:buFont typeface="Arial" panose="020B0604020202020204" pitchFamily="34" charset="0"/>
              <a:buChar char="•"/>
            </a:pPr>
            <a:r>
              <a:rPr lang="en-AU" altLang="en-US" sz="5500" dirty="0"/>
              <a:t>Responsibility</a:t>
            </a:r>
          </a:p>
          <a:p>
            <a:pPr marL="685800" indent="-685800">
              <a:spcBef>
                <a:spcPts val="1200"/>
              </a:spcBef>
              <a:buFont typeface="Arial" panose="020B0604020202020204" pitchFamily="34" charset="0"/>
              <a:buChar char="•"/>
            </a:pPr>
            <a:r>
              <a:rPr lang="en-AU" altLang="en-US" sz="5500" dirty="0"/>
              <a:t>Quality control</a:t>
            </a:r>
          </a:p>
          <a:p>
            <a:pPr marL="685800" indent="-685800">
              <a:spcBef>
                <a:spcPts val="1200"/>
              </a:spcBef>
              <a:buFont typeface="Arial" panose="020B0604020202020204" pitchFamily="34" charset="0"/>
              <a:buChar char="•"/>
            </a:pPr>
            <a:r>
              <a:rPr lang="en-AU" altLang="en-US" sz="5500" dirty="0"/>
              <a:t>Rigour and scepticism</a:t>
            </a:r>
          </a:p>
          <a:p>
            <a:pPr marL="685800" indent="-685800">
              <a:spcBef>
                <a:spcPts val="1200"/>
              </a:spcBef>
              <a:buFont typeface="Arial" panose="020B0604020202020204" pitchFamily="34" charset="0"/>
              <a:buChar char="•"/>
            </a:pPr>
            <a:r>
              <a:rPr lang="en-AU" altLang="en-US" sz="5500" dirty="0"/>
              <a:t>Evidence</a:t>
            </a:r>
          </a:p>
          <a:p>
            <a:endParaRPr lang="en-AU" sz="5500" dirty="0"/>
          </a:p>
        </p:txBody>
      </p:sp>
    </p:spTree>
    <p:extLst>
      <p:ext uri="{BB962C8B-B14F-4D97-AF65-F5344CB8AC3E}">
        <p14:creationId xmlns:p14="http://schemas.microsoft.com/office/powerpoint/2010/main" val="133266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D7EC102-129C-4BCD-89BC-F41DA387DEA1}"/>
              </a:ext>
            </a:extLst>
          </p:cNvPr>
          <p:cNvSpPr>
            <a:spLocks noGrp="1"/>
          </p:cNvSpPr>
          <p:nvPr>
            <p:ph type="body" sz="quarter" idx="15"/>
          </p:nvPr>
        </p:nvSpPr>
        <p:spPr>
          <a:xfrm>
            <a:off x="4199112" y="4406584"/>
            <a:ext cx="18146016" cy="5555493"/>
          </a:xfrm>
        </p:spPr>
        <p:txBody>
          <a:bodyPr/>
          <a:lstStyle/>
          <a:p>
            <a:r>
              <a:rPr lang="en-US" altLang="en-US" dirty="0"/>
              <a:t>LO </a:t>
            </a:r>
            <a:r>
              <a:rPr lang="en-US" altLang="en-US" dirty="0" smtClean="0"/>
              <a:t>1.3</a:t>
            </a:r>
          </a:p>
          <a:p>
            <a:r>
              <a:rPr lang="en-US" altLang="en-US" dirty="0" smtClean="0"/>
              <a:t> </a:t>
            </a:r>
            <a:r>
              <a:rPr lang="en-US" altLang="en-US" sz="9900" dirty="0"/>
              <a:t>Attributes of accounting information and demand for assurance</a:t>
            </a:r>
            <a:endParaRPr lang="en-AU" sz="9900" dirty="0"/>
          </a:p>
        </p:txBody>
      </p:sp>
    </p:spTree>
    <p:extLst>
      <p:ext uri="{BB962C8B-B14F-4D97-AF65-F5344CB8AC3E}">
        <p14:creationId xmlns:p14="http://schemas.microsoft.com/office/powerpoint/2010/main" val="2193579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C228548-7D7E-4AE2-8CC9-B1FB798F8473}"/>
              </a:ext>
            </a:extLst>
          </p:cNvPr>
          <p:cNvSpPr>
            <a:spLocks noGrp="1"/>
          </p:cNvSpPr>
          <p:nvPr>
            <p:ph idx="1"/>
          </p:nvPr>
        </p:nvSpPr>
        <p:spPr>
          <a:xfrm>
            <a:off x="1102768" y="2465512"/>
            <a:ext cx="21458384" cy="8710706"/>
          </a:xfrm>
        </p:spPr>
        <p:txBody>
          <a:bodyPr/>
          <a:lstStyle/>
          <a:p>
            <a:pPr>
              <a:spcAft>
                <a:spcPts val="2400"/>
              </a:spcAft>
            </a:pPr>
            <a:r>
              <a:rPr lang="en-AU" altLang="en-US" sz="4700" dirty="0"/>
              <a:t>From AASB/IASB framework, the</a:t>
            </a:r>
            <a:r>
              <a:rPr lang="en-US" altLang="en-US" sz="4700" dirty="0"/>
              <a:t> following attributes of accounting information provide the basis for the audit function</a:t>
            </a:r>
            <a:r>
              <a:rPr lang="en-AU" altLang="en-US" sz="4700" dirty="0" smtClean="0"/>
              <a:t>:</a:t>
            </a:r>
            <a:endParaRPr lang="en-AU" altLang="en-US" sz="4700" dirty="0"/>
          </a:p>
          <a:p>
            <a:pPr marL="2299500" lvl="5" indent="-571500">
              <a:lnSpc>
                <a:spcPct val="150000"/>
              </a:lnSpc>
              <a:spcAft>
                <a:spcPts val="1200"/>
              </a:spcAft>
            </a:pPr>
            <a:r>
              <a:rPr lang="en-AU" altLang="en-US" sz="4400" b="1" dirty="0">
                <a:solidFill>
                  <a:schemeClr val="bg2">
                    <a:lumMod val="75000"/>
                  </a:schemeClr>
                </a:solidFill>
              </a:rPr>
              <a:t>Fundamental characteristics</a:t>
            </a:r>
            <a:endParaRPr lang="en-US" altLang="en-US" sz="4400" b="1" dirty="0">
              <a:solidFill>
                <a:schemeClr val="bg2">
                  <a:lumMod val="75000"/>
                </a:schemeClr>
              </a:solidFill>
            </a:endParaRPr>
          </a:p>
          <a:p>
            <a:pPr marL="3481200" lvl="8" indent="-457200">
              <a:lnSpc>
                <a:spcPct val="150000"/>
              </a:lnSpc>
              <a:spcAft>
                <a:spcPts val="0"/>
              </a:spcAft>
            </a:pPr>
            <a:r>
              <a:rPr lang="en-US" altLang="en-US" sz="4400" dirty="0"/>
              <a:t>relevance</a:t>
            </a:r>
          </a:p>
          <a:p>
            <a:pPr marL="3481200" lvl="8" indent="-457200">
              <a:lnSpc>
                <a:spcPct val="150000"/>
              </a:lnSpc>
              <a:spcAft>
                <a:spcPts val="1200"/>
              </a:spcAft>
            </a:pPr>
            <a:r>
              <a:rPr lang="en-US" altLang="en-US" sz="4400" dirty="0"/>
              <a:t>faithful </a:t>
            </a:r>
            <a:r>
              <a:rPr lang="en-US" altLang="en-US" sz="4400" dirty="0" smtClean="0"/>
              <a:t>representation</a:t>
            </a:r>
            <a:endParaRPr lang="en-US" altLang="en-US" sz="4400" dirty="0"/>
          </a:p>
          <a:p>
            <a:pPr marL="2299500" lvl="5" indent="-571500">
              <a:lnSpc>
                <a:spcPct val="150000"/>
              </a:lnSpc>
              <a:spcAft>
                <a:spcPts val="1200"/>
              </a:spcAft>
            </a:pPr>
            <a:r>
              <a:rPr lang="en-US" altLang="en-US" sz="4400" b="1" dirty="0">
                <a:solidFill>
                  <a:schemeClr val="bg2">
                    <a:lumMod val="75000"/>
                  </a:schemeClr>
                </a:solidFill>
              </a:rPr>
              <a:t>Enhancing characteristics</a:t>
            </a:r>
          </a:p>
          <a:p>
            <a:pPr marL="3481200" lvl="8" indent="-457200">
              <a:lnSpc>
                <a:spcPct val="150000"/>
              </a:lnSpc>
              <a:spcAft>
                <a:spcPts val="0"/>
              </a:spcAft>
            </a:pPr>
            <a:r>
              <a:rPr lang="en-US" altLang="en-US" sz="4400" dirty="0"/>
              <a:t>comparability</a:t>
            </a:r>
          </a:p>
          <a:p>
            <a:pPr marL="3481200" lvl="8" indent="-457200">
              <a:lnSpc>
                <a:spcPct val="150000"/>
              </a:lnSpc>
              <a:spcAft>
                <a:spcPts val="0"/>
              </a:spcAft>
            </a:pPr>
            <a:r>
              <a:rPr lang="en-US" altLang="en-US" sz="4400" dirty="0"/>
              <a:t>verifiability</a:t>
            </a:r>
          </a:p>
          <a:p>
            <a:pPr marL="3481200" lvl="8" indent="-457200">
              <a:lnSpc>
                <a:spcPct val="150000"/>
              </a:lnSpc>
              <a:spcAft>
                <a:spcPts val="0"/>
              </a:spcAft>
            </a:pPr>
            <a:r>
              <a:rPr lang="en-US" altLang="en-US" sz="4400" dirty="0"/>
              <a:t>timeliness</a:t>
            </a:r>
          </a:p>
          <a:p>
            <a:pPr marL="3481200" lvl="8" indent="-457200">
              <a:lnSpc>
                <a:spcPct val="150000"/>
              </a:lnSpc>
              <a:spcAft>
                <a:spcPts val="0"/>
              </a:spcAft>
            </a:pPr>
            <a:r>
              <a:rPr lang="en-US" altLang="en-US" sz="4400" dirty="0"/>
              <a:t>understandability</a:t>
            </a:r>
          </a:p>
          <a:p>
            <a:endParaRPr lang="en-AU" dirty="0"/>
          </a:p>
        </p:txBody>
      </p:sp>
      <p:sp>
        <p:nvSpPr>
          <p:cNvPr id="3" name="Slide Number Placeholder 2">
            <a:extLst>
              <a:ext uri="{FF2B5EF4-FFF2-40B4-BE49-F238E27FC236}">
                <a16:creationId xmlns:a16="http://schemas.microsoft.com/office/drawing/2014/main" id="{38DA3886-D178-4560-9F8A-BFFECF0BE52C}"/>
              </a:ext>
            </a:extLst>
          </p:cNvPr>
          <p:cNvSpPr>
            <a:spLocks noGrp="1"/>
          </p:cNvSpPr>
          <p:nvPr>
            <p:ph type="sldNum" sz="quarter" idx="12"/>
          </p:nvPr>
        </p:nvSpPr>
        <p:spPr/>
        <p:txBody>
          <a:bodyPr/>
          <a:lstStyle/>
          <a:p>
            <a:fld id="{CE1B70CE-F4BC-4B6F-A663-B479B5E51611}" type="slidenum">
              <a:rPr lang="en-AU" noProof="0" smtClean="0"/>
              <a:pPr/>
              <a:t>19</a:t>
            </a:fld>
            <a:endParaRPr lang="en-AU" noProof="0" dirty="0"/>
          </a:p>
        </p:txBody>
      </p:sp>
      <p:sp>
        <p:nvSpPr>
          <p:cNvPr id="4" name="Title 3">
            <a:extLst>
              <a:ext uri="{FF2B5EF4-FFF2-40B4-BE49-F238E27FC236}">
                <a16:creationId xmlns:a16="http://schemas.microsoft.com/office/drawing/2014/main" id="{A1C3A257-33EF-43AD-917B-36CA4DF9610C}"/>
              </a:ext>
            </a:extLst>
          </p:cNvPr>
          <p:cNvSpPr>
            <a:spLocks noGrp="1"/>
          </p:cNvSpPr>
          <p:nvPr>
            <p:ph type="title"/>
          </p:nvPr>
        </p:nvSpPr>
        <p:spPr>
          <a:xfrm>
            <a:off x="4242079" y="973996"/>
            <a:ext cx="18336313" cy="1491516"/>
          </a:xfrm>
        </p:spPr>
        <p:txBody>
          <a:bodyPr/>
          <a:lstStyle/>
          <a:p>
            <a:r>
              <a:rPr lang="en-AU" sz="6600" dirty="0">
                <a:solidFill>
                  <a:srgbClr val="0070C0"/>
                </a:solidFill>
                <a:cs typeface="+mj-cs"/>
              </a:rPr>
              <a:t>Attributes of Auditing Profession</a:t>
            </a:r>
          </a:p>
        </p:txBody>
      </p:sp>
    </p:spTree>
    <p:extLst>
      <p:ext uri="{BB962C8B-B14F-4D97-AF65-F5344CB8AC3E}">
        <p14:creationId xmlns:p14="http://schemas.microsoft.com/office/powerpoint/2010/main" val="3716472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C2FD01-86C4-44B6-9C07-55D8DB86C692}"/>
              </a:ext>
            </a:extLst>
          </p:cNvPr>
          <p:cNvSpPr>
            <a:spLocks noGrp="1"/>
          </p:cNvSpPr>
          <p:nvPr>
            <p:ph idx="1"/>
          </p:nvPr>
        </p:nvSpPr>
        <p:spPr>
          <a:xfrm>
            <a:off x="1390800" y="2617190"/>
            <a:ext cx="19658184" cy="8710706"/>
          </a:xfrm>
        </p:spPr>
        <p:txBody>
          <a:bodyPr/>
          <a:lstStyle/>
          <a:p>
            <a:r>
              <a:rPr lang="en-US" altLang="en-US" sz="4400" dirty="0"/>
              <a:t>Demand arises because users are not able to establish the credibility of the information they are presented with. </a:t>
            </a:r>
          </a:p>
          <a:p>
            <a:r>
              <a:rPr lang="en-US" altLang="en-US" sz="4000" dirty="0"/>
              <a:t>This may be due to</a:t>
            </a:r>
            <a:r>
              <a:rPr lang="en-US" altLang="en-US" sz="4000" dirty="0" smtClean="0"/>
              <a:t>:</a:t>
            </a:r>
          </a:p>
          <a:p>
            <a:endParaRPr lang="en-AU" altLang="en-US" sz="4400" dirty="0"/>
          </a:p>
          <a:p>
            <a:pPr marL="571500" lvl="1" indent="-571500">
              <a:lnSpc>
                <a:spcPct val="100000"/>
              </a:lnSpc>
              <a:spcBef>
                <a:spcPts val="600"/>
              </a:spcBef>
              <a:buFont typeface="Arial" panose="020B0604020202020204" pitchFamily="34" charset="0"/>
              <a:buChar char="•"/>
            </a:pPr>
            <a:r>
              <a:rPr lang="en-AU" altLang="en-US" sz="4400" b="1" dirty="0"/>
              <a:t>Conflict of interest</a:t>
            </a:r>
            <a:r>
              <a:rPr lang="en-AU" altLang="en-US" sz="4400" dirty="0"/>
              <a:t>—managers may present biased information, as they are also evaluated on the information.</a:t>
            </a:r>
          </a:p>
          <a:p>
            <a:pPr marL="571500" lvl="1" indent="-571500">
              <a:lnSpc>
                <a:spcPct val="100000"/>
              </a:lnSpc>
              <a:spcBef>
                <a:spcPts val="600"/>
              </a:spcBef>
              <a:buFont typeface="Arial" panose="020B0604020202020204" pitchFamily="34" charset="0"/>
              <a:buChar char="•"/>
            </a:pPr>
            <a:r>
              <a:rPr lang="en-AU" altLang="en-US" sz="4400" b="1" dirty="0"/>
              <a:t>Consequence</a:t>
            </a:r>
            <a:r>
              <a:rPr lang="en-AU" altLang="en-US" sz="4400" dirty="0"/>
              <a:t>—information provided forms the basis of many users’ decisions.</a:t>
            </a:r>
          </a:p>
          <a:p>
            <a:pPr marL="571500" lvl="1" indent="-571500">
              <a:lnSpc>
                <a:spcPct val="100000"/>
              </a:lnSpc>
              <a:spcBef>
                <a:spcPts val="600"/>
              </a:spcBef>
              <a:buFont typeface="Arial" panose="020B0604020202020204" pitchFamily="34" charset="0"/>
              <a:buChar char="•"/>
            </a:pPr>
            <a:r>
              <a:rPr lang="en-AU" altLang="en-US" sz="4400" b="1" dirty="0"/>
              <a:t>Complexity</a:t>
            </a:r>
            <a:r>
              <a:rPr lang="en-AU" altLang="en-US" sz="4400" dirty="0"/>
              <a:t>—many users do not have the expertise required to determine the quality of information presented.</a:t>
            </a:r>
          </a:p>
          <a:p>
            <a:pPr marL="571500" lvl="1" indent="-571500">
              <a:lnSpc>
                <a:spcPct val="100000"/>
              </a:lnSpc>
              <a:spcBef>
                <a:spcPts val="600"/>
              </a:spcBef>
              <a:buFont typeface="Arial" panose="020B0604020202020204" pitchFamily="34" charset="0"/>
              <a:buChar char="•"/>
            </a:pPr>
            <a:r>
              <a:rPr lang="en-AU" altLang="en-US" sz="4400" b="1" dirty="0"/>
              <a:t>Remoteness</a:t>
            </a:r>
            <a:r>
              <a:rPr lang="en-AU" altLang="en-US" sz="4400" dirty="0"/>
              <a:t>—the separation of owners from management prevents users from assessing information quality.</a:t>
            </a:r>
          </a:p>
          <a:p>
            <a:endParaRPr lang="en-AU" dirty="0"/>
          </a:p>
        </p:txBody>
      </p:sp>
      <p:sp>
        <p:nvSpPr>
          <p:cNvPr id="3" name="Slide Number Placeholder 2">
            <a:extLst>
              <a:ext uri="{FF2B5EF4-FFF2-40B4-BE49-F238E27FC236}">
                <a16:creationId xmlns:a16="http://schemas.microsoft.com/office/drawing/2014/main" id="{7200ACB2-2EDB-4E47-9C65-9D4B06B6E5C2}"/>
              </a:ext>
            </a:extLst>
          </p:cNvPr>
          <p:cNvSpPr>
            <a:spLocks noGrp="1"/>
          </p:cNvSpPr>
          <p:nvPr>
            <p:ph type="sldNum" sz="quarter" idx="12"/>
          </p:nvPr>
        </p:nvSpPr>
        <p:spPr/>
        <p:txBody>
          <a:bodyPr/>
          <a:lstStyle/>
          <a:p>
            <a:fld id="{CE1B70CE-F4BC-4B6F-A663-B479B5E51611}" type="slidenum">
              <a:rPr lang="en-AU" noProof="0" smtClean="0"/>
              <a:pPr/>
              <a:t>20</a:t>
            </a:fld>
            <a:endParaRPr lang="en-AU" noProof="0" dirty="0"/>
          </a:p>
        </p:txBody>
      </p:sp>
      <p:sp>
        <p:nvSpPr>
          <p:cNvPr id="4" name="Title 3">
            <a:extLst>
              <a:ext uri="{FF2B5EF4-FFF2-40B4-BE49-F238E27FC236}">
                <a16:creationId xmlns:a16="http://schemas.microsoft.com/office/drawing/2014/main" id="{6700893C-6047-420B-90AE-5724B89A9932}"/>
              </a:ext>
            </a:extLst>
          </p:cNvPr>
          <p:cNvSpPr>
            <a:spLocks noGrp="1"/>
          </p:cNvSpPr>
          <p:nvPr>
            <p:ph type="title"/>
          </p:nvPr>
        </p:nvSpPr>
        <p:spPr>
          <a:xfrm>
            <a:off x="6431360" y="1241376"/>
            <a:ext cx="18336313" cy="1491516"/>
          </a:xfrm>
        </p:spPr>
        <p:txBody>
          <a:bodyPr/>
          <a:lstStyle/>
          <a:p>
            <a:r>
              <a:rPr lang="en-AU" sz="6600" dirty="0">
                <a:solidFill>
                  <a:srgbClr val="0070C0"/>
                </a:solidFill>
                <a:cs typeface="+mj-cs"/>
              </a:rPr>
              <a:t>Demand of </a:t>
            </a:r>
            <a:r>
              <a:rPr lang="en-AU" sz="6600" dirty="0" smtClean="0">
                <a:solidFill>
                  <a:srgbClr val="0070C0"/>
                </a:solidFill>
                <a:cs typeface="+mj-cs"/>
              </a:rPr>
              <a:t>Assurance</a:t>
            </a:r>
            <a:endParaRPr lang="en-AU" sz="6600" dirty="0">
              <a:solidFill>
                <a:srgbClr val="0070C0"/>
              </a:solidFill>
              <a:cs typeface="+mj-cs"/>
            </a:endParaRPr>
          </a:p>
        </p:txBody>
      </p:sp>
    </p:spTree>
    <p:extLst>
      <p:ext uri="{BB962C8B-B14F-4D97-AF65-F5344CB8AC3E}">
        <p14:creationId xmlns:p14="http://schemas.microsoft.com/office/powerpoint/2010/main" val="15023281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EDF9FD-D63F-4840-915B-EBADB169C338}"/>
              </a:ext>
            </a:extLst>
          </p:cNvPr>
          <p:cNvSpPr>
            <a:spLocks noGrp="1"/>
          </p:cNvSpPr>
          <p:nvPr>
            <p:ph idx="1"/>
          </p:nvPr>
        </p:nvSpPr>
        <p:spPr>
          <a:xfrm>
            <a:off x="1706235" y="3545632"/>
            <a:ext cx="8372206" cy="8710706"/>
          </a:xfrm>
        </p:spPr>
        <p:txBody>
          <a:bodyPr/>
          <a:lstStyle/>
          <a:p>
            <a:pPr marL="914400" indent="-914400">
              <a:spcBef>
                <a:spcPts val="1800"/>
              </a:spcBef>
              <a:buAutoNum type="arabicPeriod"/>
            </a:pPr>
            <a:r>
              <a:rPr lang="en-AU" altLang="en-US" sz="4800" b="1" dirty="0">
                <a:solidFill>
                  <a:srgbClr val="7030A0"/>
                </a:solidFill>
              </a:rPr>
              <a:t>Agency theory </a:t>
            </a:r>
          </a:p>
          <a:p>
            <a:pPr>
              <a:spcBef>
                <a:spcPts val="1800"/>
              </a:spcBef>
              <a:spcAft>
                <a:spcPts val="2400"/>
              </a:spcAft>
            </a:pPr>
            <a:r>
              <a:rPr lang="en-AU" altLang="en-US" sz="4800" dirty="0"/>
              <a:t> </a:t>
            </a:r>
            <a:r>
              <a:rPr lang="en-AU" altLang="en-US" sz="4800" dirty="0" smtClean="0"/>
              <a:t>     </a:t>
            </a:r>
            <a:r>
              <a:rPr lang="en-AU" altLang="en-US" sz="4400" dirty="0" smtClean="0"/>
              <a:t>stewardship hypothesis</a:t>
            </a:r>
            <a:endParaRPr lang="en-AU" altLang="en-US" sz="4800" dirty="0"/>
          </a:p>
          <a:p>
            <a:pPr marL="914400" indent="-914400">
              <a:spcBef>
                <a:spcPts val="1800"/>
              </a:spcBef>
              <a:buAutoNum type="arabicPeriod" startAt="2"/>
            </a:pPr>
            <a:r>
              <a:rPr lang="en-AU" altLang="en-US" sz="4800" b="1" dirty="0" smtClean="0">
                <a:solidFill>
                  <a:srgbClr val="7030A0"/>
                </a:solidFill>
              </a:rPr>
              <a:t>Information hypothesis</a:t>
            </a:r>
            <a:endParaRPr lang="en-AU" altLang="en-US" sz="4800" dirty="0"/>
          </a:p>
          <a:p>
            <a:pPr>
              <a:spcBef>
                <a:spcPts val="1800"/>
              </a:spcBef>
              <a:spcAft>
                <a:spcPts val="2400"/>
              </a:spcAft>
            </a:pPr>
            <a:r>
              <a:rPr lang="en-AU" altLang="en-US" sz="4800" dirty="0"/>
              <a:t> </a:t>
            </a:r>
            <a:r>
              <a:rPr lang="en-AU" altLang="en-US" sz="4800" dirty="0" smtClean="0"/>
              <a:t>     </a:t>
            </a:r>
            <a:r>
              <a:rPr lang="en-AU" altLang="en-US" sz="4400" dirty="0" smtClean="0"/>
              <a:t>aid </a:t>
            </a:r>
            <a:r>
              <a:rPr lang="en-AU" altLang="en-US" sz="4400" dirty="0"/>
              <a:t>in decision making</a:t>
            </a:r>
            <a:endParaRPr lang="en-AU" altLang="en-US" sz="4800" dirty="0"/>
          </a:p>
          <a:p>
            <a:pPr marL="914400" indent="-914400">
              <a:spcBef>
                <a:spcPts val="1800"/>
              </a:spcBef>
              <a:buAutoNum type="arabicPeriod" startAt="3"/>
            </a:pPr>
            <a:r>
              <a:rPr lang="en-AU" altLang="en-US" sz="4800" b="1" dirty="0" smtClean="0">
                <a:solidFill>
                  <a:srgbClr val="7030A0"/>
                </a:solidFill>
              </a:rPr>
              <a:t>Insurance Hypothesis</a:t>
            </a:r>
            <a:endParaRPr lang="en-AU" altLang="en-US" sz="4800" dirty="0"/>
          </a:p>
          <a:p>
            <a:pPr algn="ctr">
              <a:spcBef>
                <a:spcPts val="1800"/>
              </a:spcBef>
            </a:pPr>
            <a:r>
              <a:rPr lang="en-AU" altLang="en-US" sz="4800" dirty="0" smtClean="0"/>
              <a:t>      </a:t>
            </a:r>
            <a:r>
              <a:rPr lang="en-AU" altLang="en-US" sz="4400" dirty="0" smtClean="0"/>
              <a:t>insurance </a:t>
            </a:r>
            <a:r>
              <a:rPr lang="en-AU" altLang="en-US" sz="4400" dirty="0"/>
              <a:t>against potential </a:t>
            </a:r>
            <a:r>
              <a:rPr lang="en-AU" altLang="en-US" sz="4400" dirty="0" smtClean="0"/>
              <a:t>losses</a:t>
            </a:r>
            <a:endParaRPr lang="en-AU" altLang="en-US" sz="4800" dirty="0"/>
          </a:p>
          <a:p>
            <a:endParaRPr lang="en-AU" dirty="0"/>
          </a:p>
        </p:txBody>
      </p:sp>
      <p:sp>
        <p:nvSpPr>
          <p:cNvPr id="3" name="Slide Number Placeholder 2">
            <a:extLst>
              <a:ext uri="{FF2B5EF4-FFF2-40B4-BE49-F238E27FC236}">
                <a16:creationId xmlns:a16="http://schemas.microsoft.com/office/drawing/2014/main" id="{4372B04F-E7C5-420B-9095-295AC0285F16}"/>
              </a:ext>
            </a:extLst>
          </p:cNvPr>
          <p:cNvSpPr>
            <a:spLocks noGrp="1"/>
          </p:cNvSpPr>
          <p:nvPr>
            <p:ph type="sldNum" sz="quarter" idx="12"/>
          </p:nvPr>
        </p:nvSpPr>
        <p:spPr/>
        <p:txBody>
          <a:bodyPr/>
          <a:lstStyle/>
          <a:p>
            <a:fld id="{CE1B70CE-F4BC-4B6F-A663-B479B5E51611}" type="slidenum">
              <a:rPr lang="en-AU" noProof="0" smtClean="0"/>
              <a:pPr/>
              <a:t>21</a:t>
            </a:fld>
            <a:endParaRPr lang="en-AU" noProof="0" dirty="0"/>
          </a:p>
        </p:txBody>
      </p:sp>
      <p:sp>
        <p:nvSpPr>
          <p:cNvPr id="4" name="Title 3">
            <a:extLst>
              <a:ext uri="{FF2B5EF4-FFF2-40B4-BE49-F238E27FC236}">
                <a16:creationId xmlns:a16="http://schemas.microsoft.com/office/drawing/2014/main" id="{AD6732CD-BFB5-44FB-937F-B77FF088DD40}"/>
              </a:ext>
            </a:extLst>
          </p:cNvPr>
          <p:cNvSpPr>
            <a:spLocks noGrp="1"/>
          </p:cNvSpPr>
          <p:nvPr>
            <p:ph type="title"/>
          </p:nvPr>
        </p:nvSpPr>
        <p:spPr>
          <a:xfrm>
            <a:off x="3118992" y="984590"/>
            <a:ext cx="18336313" cy="1491516"/>
          </a:xfrm>
        </p:spPr>
        <p:txBody>
          <a:bodyPr/>
          <a:lstStyle/>
          <a:p>
            <a:r>
              <a:rPr lang="en-AU" sz="6600" dirty="0">
                <a:solidFill>
                  <a:srgbClr val="0070C0"/>
                </a:solidFill>
                <a:cs typeface="+mj-cs"/>
              </a:rPr>
              <a:t>Hypothesis explaining demand for Assurance</a:t>
            </a:r>
          </a:p>
        </p:txBody>
      </p:sp>
      <p:pic>
        <p:nvPicPr>
          <p:cNvPr id="6" name="Picture 6">
            <a:extLst>
              <a:ext uri="{FF2B5EF4-FFF2-40B4-BE49-F238E27FC236}">
                <a16:creationId xmlns:a16="http://schemas.microsoft.com/office/drawing/2014/main" id="{E2B75682-2CD9-4120-94ED-C5C28B0B48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1133651" y="4344491"/>
            <a:ext cx="11040289" cy="534881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DB8AD645-AD0D-4540-8FE3-C3E99859C525}"/>
              </a:ext>
            </a:extLst>
          </p:cNvPr>
          <p:cNvSpPr txBox="1"/>
          <p:nvPr/>
        </p:nvSpPr>
        <p:spPr>
          <a:xfrm>
            <a:off x="8519592" y="11543572"/>
            <a:ext cx="16057784" cy="400110"/>
          </a:xfrm>
          <a:prstGeom prst="rect">
            <a:avLst/>
          </a:prstGeom>
          <a:noFill/>
        </p:spPr>
        <p:txBody>
          <a:bodyPr wrap="square" rtlCol="0">
            <a:spAutoFit/>
          </a:bodyPr>
          <a:lstStyle/>
          <a:p>
            <a:r>
              <a:rPr lang="en-US" sz="2000" dirty="0" smtClean="0"/>
              <a:t>Source</a:t>
            </a:r>
            <a:r>
              <a:rPr lang="en-US" sz="2000" dirty="0"/>
              <a:t>: Grant, G. &amp; </a:t>
            </a:r>
            <a:r>
              <a:rPr lang="en-US" sz="2000" dirty="0" err="1"/>
              <a:t>Simnett</a:t>
            </a:r>
            <a:r>
              <a:rPr lang="en-US" sz="2000" dirty="0"/>
              <a:t>, R. (2017</a:t>
            </a:r>
            <a:r>
              <a:rPr lang="en-US" sz="2000" i="1" dirty="0"/>
              <a:t>). Auditing &amp; Assurance Services In Australia </a:t>
            </a:r>
            <a:r>
              <a:rPr lang="en-US" sz="2000" dirty="0"/>
              <a:t>(rev: 6th Ed), Sydney, Australia: McGraw Hill</a:t>
            </a:r>
          </a:p>
        </p:txBody>
      </p:sp>
      <p:sp>
        <p:nvSpPr>
          <p:cNvPr id="8" name="Arrow: Right 7">
            <a:extLst>
              <a:ext uri="{FF2B5EF4-FFF2-40B4-BE49-F238E27FC236}">
                <a16:creationId xmlns:a16="http://schemas.microsoft.com/office/drawing/2014/main" id="{C5C4FF77-A24D-40A4-81BA-82E270D8DD74}"/>
              </a:ext>
            </a:extLst>
          </p:cNvPr>
          <p:cNvSpPr/>
          <p:nvPr/>
        </p:nvSpPr>
        <p:spPr>
          <a:xfrm>
            <a:off x="10078441" y="6209928"/>
            <a:ext cx="978408" cy="484632"/>
          </a:xfrm>
          <a:prstGeom prst="rightArrow">
            <a:avLst/>
          </a:prstGeom>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Tree>
    <p:extLst>
      <p:ext uri="{BB962C8B-B14F-4D97-AF65-F5344CB8AC3E}">
        <p14:creationId xmlns:p14="http://schemas.microsoft.com/office/powerpoint/2010/main" val="2224743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FC2168-E2F4-4E8D-BEEF-E3EA169E6155}"/>
              </a:ext>
            </a:extLst>
          </p:cNvPr>
          <p:cNvSpPr>
            <a:spLocks noGrp="1"/>
          </p:cNvSpPr>
          <p:nvPr>
            <p:ph idx="1"/>
          </p:nvPr>
        </p:nvSpPr>
        <p:spPr>
          <a:xfrm>
            <a:off x="2254896" y="2617190"/>
            <a:ext cx="18336313" cy="8710706"/>
          </a:xfrm>
        </p:spPr>
        <p:txBody>
          <a:bodyPr/>
          <a:lstStyle/>
          <a:p>
            <a:pPr>
              <a:defRPr/>
            </a:pPr>
            <a:r>
              <a:rPr lang="en-US" altLang="en-US" dirty="0">
                <a:ea typeface="ＭＳ Ｐゴシック" panose="020B0600070205080204" pitchFamily="34" charset="-128"/>
              </a:rPr>
              <a:t>Characteristics of demand for assurance results in following benefits</a:t>
            </a:r>
            <a:r>
              <a:rPr lang="en-US" altLang="en-US" dirty="0" smtClean="0">
                <a:ea typeface="ＭＳ Ｐゴシック" panose="020B0600070205080204" pitchFamily="34" charset="-128"/>
              </a:rPr>
              <a:t>:</a:t>
            </a:r>
          </a:p>
          <a:p>
            <a:pPr>
              <a:lnSpc>
                <a:spcPct val="100000"/>
              </a:lnSpc>
              <a:defRPr/>
            </a:pPr>
            <a:endParaRPr lang="en-US" altLang="en-US" dirty="0">
              <a:ea typeface="ＭＳ Ｐゴシック" panose="020B0600070205080204" pitchFamily="34" charset="-128"/>
            </a:endParaRPr>
          </a:p>
          <a:p>
            <a:pPr lvl="3">
              <a:lnSpc>
                <a:spcPct val="100000"/>
              </a:lnSpc>
              <a:spcBef>
                <a:spcPts val="1200"/>
              </a:spcBef>
              <a:defRPr/>
            </a:pPr>
            <a:r>
              <a:rPr lang="en-AU" altLang="en-US" sz="4400" dirty="0">
                <a:ea typeface="ＭＳ Ｐゴシック" panose="020B0600070205080204" pitchFamily="34" charset="-128"/>
              </a:rPr>
              <a:t>Increased relevance and reliability of assured information means that shareholders and debtholders will invest with greater confidence, reducing information risk, and therefore a reduced cost of capital.</a:t>
            </a:r>
          </a:p>
          <a:p>
            <a:pPr lvl="3">
              <a:lnSpc>
                <a:spcPct val="100000"/>
              </a:lnSpc>
              <a:spcBef>
                <a:spcPts val="1200"/>
              </a:spcBef>
              <a:defRPr/>
            </a:pPr>
            <a:r>
              <a:rPr lang="en-US" altLang="en-US" sz="4400" dirty="0">
                <a:ea typeface="ＭＳ Ｐゴシック" panose="020B0600070205080204" pitchFamily="34" charset="-128"/>
              </a:rPr>
              <a:t>Financial analysts will make more accurate and informed recommendations.</a:t>
            </a:r>
          </a:p>
          <a:p>
            <a:pPr lvl="3">
              <a:lnSpc>
                <a:spcPct val="100000"/>
              </a:lnSpc>
              <a:spcBef>
                <a:spcPts val="1200"/>
              </a:spcBef>
            </a:pPr>
            <a:r>
              <a:rPr lang="en-US" altLang="en-US" sz="4400" dirty="0">
                <a:ea typeface="ＭＳ Ｐゴシック" panose="020B0600070205080204" pitchFamily="34" charset="-128"/>
              </a:rPr>
              <a:t>recommendations by the assurance provider to improve the efficiency and effectiveness of </a:t>
            </a:r>
            <a:r>
              <a:rPr lang="en-AU" altLang="en-US" sz="4400" dirty="0">
                <a:ea typeface="ＭＳ Ｐゴシック" panose="020B0600070205080204" pitchFamily="34" charset="-128"/>
              </a:rPr>
              <a:t>operations</a:t>
            </a:r>
          </a:p>
          <a:p>
            <a:pPr lvl="3">
              <a:lnSpc>
                <a:spcPct val="100000"/>
              </a:lnSpc>
              <a:spcBef>
                <a:spcPts val="1200"/>
              </a:spcBef>
            </a:pPr>
            <a:r>
              <a:rPr lang="en-US" altLang="en-US" sz="4400" dirty="0">
                <a:ea typeface="ＭＳ Ｐゴシック" panose="020B0600070205080204" pitchFamily="34" charset="-128"/>
              </a:rPr>
              <a:t>a positive influence on the </a:t>
            </a:r>
            <a:r>
              <a:rPr lang="en-US" altLang="en-US" sz="4400" dirty="0" err="1">
                <a:ea typeface="ＭＳ Ｐゴシック" panose="020B0600070205080204" pitchFamily="34" charset="-128"/>
              </a:rPr>
              <a:t>behaviour</a:t>
            </a:r>
            <a:r>
              <a:rPr lang="en-US" altLang="en-US" sz="4400" dirty="0">
                <a:ea typeface="ＭＳ Ｐゴシック" panose="020B0600070205080204" pitchFamily="34" charset="-128"/>
              </a:rPr>
              <a:t> of people whose activities are being assured.</a:t>
            </a:r>
            <a:endParaRPr lang="en-AU" altLang="en-US" sz="4400" dirty="0">
              <a:ea typeface="ＭＳ Ｐゴシック" panose="020B0600070205080204" pitchFamily="34" charset="-128"/>
            </a:endParaRPr>
          </a:p>
          <a:p>
            <a:endParaRPr lang="en-AU" dirty="0"/>
          </a:p>
        </p:txBody>
      </p:sp>
      <p:sp>
        <p:nvSpPr>
          <p:cNvPr id="3" name="Slide Number Placeholder 2">
            <a:extLst>
              <a:ext uri="{FF2B5EF4-FFF2-40B4-BE49-F238E27FC236}">
                <a16:creationId xmlns:a16="http://schemas.microsoft.com/office/drawing/2014/main" id="{009F622B-4065-4217-92CA-237A6558158C}"/>
              </a:ext>
            </a:extLst>
          </p:cNvPr>
          <p:cNvSpPr>
            <a:spLocks noGrp="1"/>
          </p:cNvSpPr>
          <p:nvPr>
            <p:ph type="sldNum" sz="quarter" idx="12"/>
          </p:nvPr>
        </p:nvSpPr>
        <p:spPr/>
        <p:txBody>
          <a:bodyPr/>
          <a:lstStyle/>
          <a:p>
            <a:fld id="{CE1B70CE-F4BC-4B6F-A663-B479B5E51611}" type="slidenum">
              <a:rPr lang="en-AU" noProof="0" smtClean="0"/>
              <a:pPr/>
              <a:t>22</a:t>
            </a:fld>
            <a:endParaRPr lang="en-AU" noProof="0" dirty="0"/>
          </a:p>
        </p:txBody>
      </p:sp>
      <p:sp>
        <p:nvSpPr>
          <p:cNvPr id="4" name="Title 3">
            <a:extLst>
              <a:ext uri="{FF2B5EF4-FFF2-40B4-BE49-F238E27FC236}">
                <a16:creationId xmlns:a16="http://schemas.microsoft.com/office/drawing/2014/main" id="{AF47BF77-AE93-4565-86B7-5A896AE7DB16}"/>
              </a:ext>
            </a:extLst>
          </p:cNvPr>
          <p:cNvSpPr>
            <a:spLocks noGrp="1"/>
          </p:cNvSpPr>
          <p:nvPr>
            <p:ph type="title"/>
          </p:nvPr>
        </p:nvSpPr>
        <p:spPr>
          <a:xfrm>
            <a:off x="6575376" y="880308"/>
            <a:ext cx="18336313" cy="1491516"/>
          </a:xfrm>
        </p:spPr>
        <p:txBody>
          <a:bodyPr/>
          <a:lstStyle/>
          <a:p>
            <a:r>
              <a:rPr lang="en-AU" sz="6600" dirty="0">
                <a:solidFill>
                  <a:srgbClr val="0070C0"/>
                </a:solidFill>
                <a:cs typeface="+mj-cs"/>
              </a:rPr>
              <a:t>Benefit of Assurance</a:t>
            </a:r>
          </a:p>
        </p:txBody>
      </p:sp>
    </p:spTree>
    <p:extLst>
      <p:ext uri="{BB962C8B-B14F-4D97-AF65-F5344CB8AC3E}">
        <p14:creationId xmlns:p14="http://schemas.microsoft.com/office/powerpoint/2010/main" val="1955873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3C779E0-823E-491C-B73E-B980D4882DC2}"/>
              </a:ext>
            </a:extLst>
          </p:cNvPr>
          <p:cNvSpPr>
            <a:spLocks noGrp="1"/>
          </p:cNvSpPr>
          <p:nvPr>
            <p:ph type="ftr" sz="quarter" idx="4294967295"/>
          </p:nvPr>
        </p:nvSpPr>
        <p:spPr>
          <a:xfrm>
            <a:off x="2451642" y="556549"/>
            <a:ext cx="14150848" cy="438790"/>
          </a:xfrm>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43308AB7-505D-4E5C-80CF-78BFA389135D}"/>
              </a:ext>
            </a:extLst>
          </p:cNvPr>
          <p:cNvSpPr>
            <a:spLocks noGrp="1"/>
          </p:cNvSpPr>
          <p:nvPr>
            <p:ph type="body" sz="quarter" idx="15"/>
          </p:nvPr>
        </p:nvSpPr>
        <p:spPr>
          <a:xfrm>
            <a:off x="1462808" y="4193704"/>
            <a:ext cx="22172656" cy="5555493"/>
          </a:xfrm>
        </p:spPr>
        <p:txBody>
          <a:bodyPr/>
          <a:lstStyle/>
          <a:p>
            <a:r>
              <a:rPr lang="en-AU" altLang="en-US" dirty="0"/>
              <a:t>LO </a:t>
            </a:r>
            <a:r>
              <a:rPr lang="en-AU" altLang="en-US" dirty="0" smtClean="0"/>
              <a:t>1.4</a:t>
            </a:r>
          </a:p>
          <a:p>
            <a:r>
              <a:rPr lang="en-AU" altLang="en-US" sz="9900" dirty="0" smtClean="0"/>
              <a:t>The auditor–client–public relationship </a:t>
            </a:r>
            <a:r>
              <a:rPr lang="en-AU" altLang="en-US" sz="9900" dirty="0"/>
              <a:t>and the expectation gap</a:t>
            </a:r>
            <a:endParaRPr lang="en-AU" sz="9900" dirty="0"/>
          </a:p>
        </p:txBody>
      </p:sp>
    </p:spTree>
    <p:extLst>
      <p:ext uri="{BB962C8B-B14F-4D97-AF65-F5344CB8AC3E}">
        <p14:creationId xmlns:p14="http://schemas.microsoft.com/office/powerpoint/2010/main" val="10949270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3CF7EC-2761-4471-80A7-AC7DAAD99252}"/>
              </a:ext>
            </a:extLst>
          </p:cNvPr>
          <p:cNvSpPr>
            <a:spLocks noGrp="1"/>
          </p:cNvSpPr>
          <p:nvPr>
            <p:ph idx="1"/>
          </p:nvPr>
        </p:nvSpPr>
        <p:spPr>
          <a:xfrm>
            <a:off x="2430782" y="3049190"/>
            <a:ext cx="18336313" cy="8710706"/>
          </a:xfrm>
        </p:spPr>
        <p:txBody>
          <a:bodyPr/>
          <a:lstStyle/>
          <a:p>
            <a:r>
              <a:rPr lang="en-AU" altLang="en-US" sz="5000" dirty="0"/>
              <a:t>Defined as: ‘the gap between society’s expectations of auditors and auditors’ performance as perceived by society’. </a:t>
            </a:r>
          </a:p>
          <a:p>
            <a:pPr>
              <a:spcBef>
                <a:spcPts val="1200"/>
              </a:spcBef>
            </a:pPr>
            <a:r>
              <a:rPr lang="en-AU" altLang="en-US" sz="5000" dirty="0"/>
              <a:t>There are </a:t>
            </a:r>
            <a:r>
              <a:rPr lang="en-AU" altLang="en-US" sz="5000" b="1" dirty="0"/>
              <a:t>three components</a:t>
            </a:r>
            <a:r>
              <a:rPr lang="en-AU" altLang="en-US" sz="5000" dirty="0"/>
              <a:t> of the expectation gap:</a:t>
            </a:r>
          </a:p>
          <a:p>
            <a:pPr marL="571500" lvl="1" indent="-571500">
              <a:lnSpc>
                <a:spcPct val="100000"/>
              </a:lnSpc>
              <a:spcBef>
                <a:spcPts val="1200"/>
              </a:spcBef>
              <a:spcAft>
                <a:spcPts val="1200"/>
              </a:spcAft>
              <a:buFont typeface="Arial" panose="020B0604020202020204" pitchFamily="34" charset="0"/>
              <a:buChar char="•"/>
            </a:pPr>
            <a:r>
              <a:rPr lang="en-AU" altLang="en-US" sz="5000" b="1" dirty="0"/>
              <a:t>The reasonableness gap</a:t>
            </a:r>
            <a:r>
              <a:rPr lang="en-AU" altLang="en-US" sz="5000" dirty="0"/>
              <a:t> between what society expects auditors to achieve and what they can reasonably be expected to </a:t>
            </a:r>
            <a:r>
              <a:rPr lang="en-AU" altLang="en-US" sz="5000" dirty="0" smtClean="0"/>
              <a:t>accomplish</a:t>
            </a:r>
            <a:endParaRPr lang="en-AU" altLang="en-US" sz="5000" dirty="0"/>
          </a:p>
          <a:p>
            <a:pPr marL="571500" lvl="1" indent="-571500">
              <a:spcBef>
                <a:spcPts val="1200"/>
              </a:spcBef>
              <a:spcAft>
                <a:spcPts val="1200"/>
              </a:spcAft>
              <a:buFont typeface="Arial" panose="020B0604020202020204" pitchFamily="34" charset="0"/>
              <a:buChar char="•"/>
            </a:pPr>
            <a:r>
              <a:rPr lang="en-AU" altLang="en-US" sz="5000" b="1" dirty="0"/>
              <a:t>The performance gap</a:t>
            </a:r>
            <a:r>
              <a:rPr lang="en-AU" altLang="en-US" sz="5000" dirty="0"/>
              <a:t> arising from deficient </a:t>
            </a:r>
            <a:r>
              <a:rPr lang="en-AU" altLang="en-US" sz="5000" dirty="0" smtClean="0"/>
              <a:t>standards</a:t>
            </a:r>
            <a:endParaRPr lang="en-AU" altLang="en-US" sz="5000" dirty="0"/>
          </a:p>
          <a:p>
            <a:pPr marL="571500" lvl="1" indent="-571500">
              <a:spcBef>
                <a:spcPts val="1200"/>
              </a:spcBef>
              <a:buFont typeface="Arial" panose="020B0604020202020204" pitchFamily="34" charset="0"/>
              <a:buChar char="•"/>
            </a:pPr>
            <a:r>
              <a:rPr lang="en-AU" altLang="en-US" sz="5000" b="1" dirty="0"/>
              <a:t>The performance gap</a:t>
            </a:r>
            <a:r>
              <a:rPr lang="en-AU" altLang="en-US" sz="5000" dirty="0"/>
              <a:t> arising from deficient performance by auditors.</a:t>
            </a:r>
          </a:p>
          <a:p>
            <a:endParaRPr lang="en-AU" sz="5000" dirty="0"/>
          </a:p>
        </p:txBody>
      </p:sp>
      <p:sp>
        <p:nvSpPr>
          <p:cNvPr id="3" name="Slide Number Placeholder 2">
            <a:extLst>
              <a:ext uri="{FF2B5EF4-FFF2-40B4-BE49-F238E27FC236}">
                <a16:creationId xmlns:a16="http://schemas.microsoft.com/office/drawing/2014/main" id="{44164A42-44F3-450F-B4EA-C67C97B25503}"/>
              </a:ext>
            </a:extLst>
          </p:cNvPr>
          <p:cNvSpPr>
            <a:spLocks noGrp="1"/>
          </p:cNvSpPr>
          <p:nvPr>
            <p:ph type="sldNum" sz="quarter" idx="12"/>
          </p:nvPr>
        </p:nvSpPr>
        <p:spPr/>
        <p:txBody>
          <a:bodyPr/>
          <a:lstStyle/>
          <a:p>
            <a:fld id="{CE1B70CE-F4BC-4B6F-A663-B479B5E51611}" type="slidenum">
              <a:rPr lang="en-AU" noProof="0" smtClean="0"/>
              <a:pPr/>
              <a:t>24</a:t>
            </a:fld>
            <a:endParaRPr lang="en-AU" noProof="0" dirty="0"/>
          </a:p>
        </p:txBody>
      </p:sp>
      <p:sp>
        <p:nvSpPr>
          <p:cNvPr id="4" name="Title 3">
            <a:extLst>
              <a:ext uri="{FF2B5EF4-FFF2-40B4-BE49-F238E27FC236}">
                <a16:creationId xmlns:a16="http://schemas.microsoft.com/office/drawing/2014/main" id="{9D237634-7865-4F40-A010-760F151C1500}"/>
              </a:ext>
            </a:extLst>
          </p:cNvPr>
          <p:cNvSpPr>
            <a:spLocks noGrp="1"/>
          </p:cNvSpPr>
          <p:nvPr>
            <p:ph type="title"/>
          </p:nvPr>
        </p:nvSpPr>
        <p:spPr>
          <a:xfrm>
            <a:off x="6935416" y="1025352"/>
            <a:ext cx="13831679" cy="1491516"/>
          </a:xfrm>
        </p:spPr>
        <p:txBody>
          <a:bodyPr/>
          <a:lstStyle/>
          <a:p>
            <a:r>
              <a:rPr lang="en-AU" dirty="0"/>
              <a:t> </a:t>
            </a:r>
            <a:r>
              <a:rPr lang="en-AU" sz="6600" dirty="0">
                <a:solidFill>
                  <a:srgbClr val="0070C0"/>
                </a:solidFill>
                <a:cs typeface="+mj-cs"/>
              </a:rPr>
              <a:t>The Expectation Gap</a:t>
            </a:r>
          </a:p>
        </p:txBody>
      </p:sp>
    </p:spTree>
    <p:extLst>
      <p:ext uri="{BB962C8B-B14F-4D97-AF65-F5344CB8AC3E}">
        <p14:creationId xmlns:p14="http://schemas.microsoft.com/office/powerpoint/2010/main" val="1870673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283A2B8-87ED-459F-A8EB-2F98310E3921}"/>
              </a:ext>
            </a:extLst>
          </p:cNvPr>
          <p:cNvSpPr>
            <a:spLocks noGrp="1"/>
          </p:cNvSpPr>
          <p:nvPr>
            <p:ph type="sldNum" sz="quarter" idx="12"/>
          </p:nvPr>
        </p:nvSpPr>
        <p:spPr/>
        <p:txBody>
          <a:bodyPr/>
          <a:lstStyle/>
          <a:p>
            <a:fld id="{CE1B70CE-F4BC-4B6F-A663-B479B5E51611}" type="slidenum">
              <a:rPr lang="en-AU" noProof="0" smtClean="0"/>
              <a:pPr/>
              <a:t>25</a:t>
            </a:fld>
            <a:endParaRPr lang="en-AU" noProof="0" dirty="0"/>
          </a:p>
        </p:txBody>
      </p:sp>
      <p:sp>
        <p:nvSpPr>
          <p:cNvPr id="5" name="Title 4">
            <a:extLst>
              <a:ext uri="{FF2B5EF4-FFF2-40B4-BE49-F238E27FC236}">
                <a16:creationId xmlns:a16="http://schemas.microsoft.com/office/drawing/2014/main" id="{0AB947D6-798E-4160-96D8-392B2469A421}"/>
              </a:ext>
            </a:extLst>
          </p:cNvPr>
          <p:cNvSpPr>
            <a:spLocks noGrp="1"/>
          </p:cNvSpPr>
          <p:nvPr>
            <p:ph type="title"/>
          </p:nvPr>
        </p:nvSpPr>
        <p:spPr>
          <a:xfrm>
            <a:off x="3118992" y="1457400"/>
            <a:ext cx="17668963" cy="1491516"/>
          </a:xfrm>
        </p:spPr>
        <p:txBody>
          <a:bodyPr/>
          <a:lstStyle/>
          <a:p>
            <a:pPr algn="ctr"/>
            <a:r>
              <a:rPr lang="en-AU" altLang="en-US" sz="6600" dirty="0">
                <a:solidFill>
                  <a:srgbClr val="0070C0"/>
                </a:solidFill>
                <a:cs typeface="+mj-cs"/>
              </a:rPr>
              <a:t>The gap between audit expectation and audit performance</a:t>
            </a:r>
            <a:endParaRPr lang="en-AU" sz="6600" dirty="0">
              <a:solidFill>
                <a:srgbClr val="0070C0"/>
              </a:solidFill>
              <a:cs typeface="+mj-cs"/>
            </a:endParaRPr>
          </a:p>
        </p:txBody>
      </p:sp>
      <p:pic>
        <p:nvPicPr>
          <p:cNvPr id="7" name="Content Placeholder 6">
            <a:extLst>
              <a:ext uri="{FF2B5EF4-FFF2-40B4-BE49-F238E27FC236}">
                <a16:creationId xmlns:a16="http://schemas.microsoft.com/office/drawing/2014/main" id="{454CCC7A-D6BE-488D-AB21-49E772466DD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08662" y="3329608"/>
            <a:ext cx="17413924" cy="890350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a:extLst>
              <a:ext uri="{FF2B5EF4-FFF2-40B4-BE49-F238E27FC236}">
                <a16:creationId xmlns:a16="http://schemas.microsoft.com/office/drawing/2014/main" id="{CB01B990-9DD6-488E-87AC-4957C573ED6C}"/>
              </a:ext>
            </a:extLst>
          </p:cNvPr>
          <p:cNvSpPr txBox="1"/>
          <p:nvPr/>
        </p:nvSpPr>
        <p:spPr>
          <a:xfrm>
            <a:off x="5711280" y="12259864"/>
            <a:ext cx="15083199" cy="707886"/>
          </a:xfrm>
          <a:prstGeom prst="rect">
            <a:avLst/>
          </a:prstGeom>
          <a:noFill/>
        </p:spPr>
        <p:txBody>
          <a:bodyPr wrap="square" rtlCol="0">
            <a:spAutoFit/>
          </a:bodyPr>
          <a:lstStyle/>
          <a:p>
            <a:r>
              <a:rPr lang="en-US" sz="2000" dirty="0" smtClean="0"/>
              <a:t>Source: Grant</a:t>
            </a:r>
            <a:r>
              <a:rPr lang="en-US" sz="2000" dirty="0"/>
              <a:t>, G. &amp; </a:t>
            </a:r>
            <a:r>
              <a:rPr lang="en-US" sz="2000" dirty="0" err="1"/>
              <a:t>Simnett</a:t>
            </a:r>
            <a:r>
              <a:rPr lang="en-US" sz="2000" dirty="0"/>
              <a:t>, R. (2017</a:t>
            </a:r>
            <a:r>
              <a:rPr lang="en-US" sz="2000" i="1" dirty="0"/>
              <a:t>). Auditing &amp; Assurance Services In Australia </a:t>
            </a:r>
            <a:r>
              <a:rPr lang="en-US" sz="2000" dirty="0"/>
              <a:t>(rev: 6th Ed), Sydney, Australia: McGraw Hill</a:t>
            </a:r>
          </a:p>
          <a:p>
            <a:endParaRPr lang="en-AU" sz="2000" dirty="0"/>
          </a:p>
        </p:txBody>
      </p:sp>
    </p:spTree>
    <p:extLst>
      <p:ext uri="{BB962C8B-B14F-4D97-AF65-F5344CB8AC3E}">
        <p14:creationId xmlns:p14="http://schemas.microsoft.com/office/powerpoint/2010/main" val="2557755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AAAAF8-E23E-4D19-B8F0-1F43FC6A576C}"/>
              </a:ext>
            </a:extLst>
          </p:cNvPr>
          <p:cNvSpPr>
            <a:spLocks noGrp="1"/>
          </p:cNvSpPr>
          <p:nvPr>
            <p:ph idx="1"/>
          </p:nvPr>
        </p:nvSpPr>
        <p:spPr>
          <a:xfrm>
            <a:off x="1966864" y="2833190"/>
            <a:ext cx="18336313" cy="8710706"/>
          </a:xfrm>
        </p:spPr>
        <p:txBody>
          <a:bodyPr/>
          <a:lstStyle/>
          <a:p>
            <a:pPr marL="685800" indent="-685800">
              <a:lnSpc>
                <a:spcPct val="100000"/>
              </a:lnSpc>
              <a:buFont typeface="Arial" panose="020B0604020202020204" pitchFamily="34" charset="0"/>
              <a:buChar char="•"/>
            </a:pPr>
            <a:r>
              <a:rPr lang="en-GB" altLang="en-US" sz="4200" dirty="0"/>
              <a:t>Currently there is an ‘information gap’ between what users believe is needed to make informed investment and fiduciary decisions, and what is available to them through the entity’s audited financial report or other publicly available information</a:t>
            </a:r>
            <a:r>
              <a:rPr lang="en-GB" altLang="en-US" sz="4200" dirty="0" smtClean="0"/>
              <a:t>.</a:t>
            </a:r>
          </a:p>
          <a:p>
            <a:pPr>
              <a:lnSpc>
                <a:spcPct val="100000"/>
              </a:lnSpc>
            </a:pPr>
            <a:endParaRPr lang="en-GB" altLang="en-US" sz="4200" dirty="0"/>
          </a:p>
          <a:p>
            <a:pPr marL="685800" indent="-685800">
              <a:lnSpc>
                <a:spcPct val="100000"/>
              </a:lnSpc>
              <a:buFont typeface="Arial" panose="020B0604020202020204" pitchFamily="34" charset="0"/>
              <a:buChar char="•"/>
            </a:pPr>
            <a:r>
              <a:rPr lang="en-AU" altLang="en-US" sz="4000" dirty="0"/>
              <a:t>A perception exists that there should be more transparency about: </a:t>
            </a:r>
            <a:endParaRPr lang="en-AU" altLang="en-US" sz="4000" dirty="0" smtClean="0"/>
          </a:p>
          <a:p>
            <a:pPr marL="685800" indent="-685800">
              <a:lnSpc>
                <a:spcPct val="100000"/>
              </a:lnSpc>
              <a:buFont typeface="Arial" panose="020B0604020202020204" pitchFamily="34" charset="0"/>
              <a:buChar char="•"/>
            </a:pPr>
            <a:endParaRPr lang="en-AU" altLang="en-US" sz="4200" dirty="0"/>
          </a:p>
          <a:p>
            <a:pPr marL="1378350" lvl="3" indent="-514350">
              <a:lnSpc>
                <a:spcPct val="100000"/>
              </a:lnSpc>
              <a:buAutoNum type="alphaLcParenBoth"/>
            </a:pPr>
            <a:r>
              <a:rPr lang="en-AU" altLang="en-US" sz="4200" dirty="0"/>
              <a:t>the entity and its financial report, particularly key financial reporting risks and how they are being addressed; and</a:t>
            </a:r>
          </a:p>
          <a:p>
            <a:pPr marL="1378350" lvl="3" indent="-514350">
              <a:lnSpc>
                <a:spcPct val="100000"/>
              </a:lnSpc>
              <a:buAutoNum type="alphaLcParenBoth"/>
            </a:pPr>
            <a:r>
              <a:rPr lang="en-AU" altLang="en-US" sz="4200" dirty="0"/>
              <a:t> the audit performed, including key areas of audit risk.</a:t>
            </a:r>
          </a:p>
          <a:p>
            <a:pPr lvl="3" indent="0">
              <a:lnSpc>
                <a:spcPct val="100000"/>
              </a:lnSpc>
              <a:buNone/>
            </a:pPr>
            <a:endParaRPr lang="en-AU" altLang="en-US" dirty="0"/>
          </a:p>
          <a:p>
            <a:pPr marL="685800" indent="-685800">
              <a:lnSpc>
                <a:spcPct val="100000"/>
              </a:lnSpc>
              <a:buFont typeface="Arial" panose="020B0604020202020204" pitchFamily="34" charset="0"/>
              <a:buChar char="•"/>
            </a:pPr>
            <a:r>
              <a:rPr lang="en-AU" altLang="en-US" sz="4200" dirty="0"/>
              <a:t>Recent reporting initiatives for improving the auditor’s report will be discussed later in this course.</a:t>
            </a:r>
          </a:p>
          <a:p>
            <a:endParaRPr lang="en-AU" dirty="0"/>
          </a:p>
        </p:txBody>
      </p:sp>
      <p:sp>
        <p:nvSpPr>
          <p:cNvPr id="3" name="Slide Number Placeholder 2">
            <a:extLst>
              <a:ext uri="{FF2B5EF4-FFF2-40B4-BE49-F238E27FC236}">
                <a16:creationId xmlns:a16="http://schemas.microsoft.com/office/drawing/2014/main" id="{12602CDC-FEE0-463F-9BFA-36BDC5CDCD5F}"/>
              </a:ext>
            </a:extLst>
          </p:cNvPr>
          <p:cNvSpPr>
            <a:spLocks noGrp="1"/>
          </p:cNvSpPr>
          <p:nvPr>
            <p:ph type="sldNum" sz="quarter" idx="12"/>
          </p:nvPr>
        </p:nvSpPr>
        <p:spPr/>
        <p:txBody>
          <a:bodyPr/>
          <a:lstStyle/>
          <a:p>
            <a:fld id="{CE1B70CE-F4BC-4B6F-A663-B479B5E51611}" type="slidenum">
              <a:rPr lang="en-AU" noProof="0" smtClean="0"/>
              <a:pPr/>
              <a:t>26</a:t>
            </a:fld>
            <a:endParaRPr lang="en-AU" noProof="0" dirty="0"/>
          </a:p>
        </p:txBody>
      </p:sp>
      <p:sp>
        <p:nvSpPr>
          <p:cNvPr id="4" name="Title 3">
            <a:extLst>
              <a:ext uri="{FF2B5EF4-FFF2-40B4-BE49-F238E27FC236}">
                <a16:creationId xmlns:a16="http://schemas.microsoft.com/office/drawing/2014/main" id="{59BCCB27-8FC3-4BD2-B0A2-D8DACC19FCCF}"/>
              </a:ext>
            </a:extLst>
          </p:cNvPr>
          <p:cNvSpPr>
            <a:spLocks noGrp="1"/>
          </p:cNvSpPr>
          <p:nvPr>
            <p:ph type="title"/>
          </p:nvPr>
        </p:nvSpPr>
        <p:spPr>
          <a:xfrm>
            <a:off x="6032929" y="985182"/>
            <a:ext cx="18336313" cy="1491516"/>
          </a:xfrm>
        </p:spPr>
        <p:txBody>
          <a:bodyPr/>
          <a:lstStyle/>
          <a:p>
            <a:r>
              <a:rPr lang="en-AU" sz="6600" dirty="0">
                <a:solidFill>
                  <a:srgbClr val="0070C0"/>
                </a:solidFill>
                <a:cs typeface="+mj-cs"/>
              </a:rPr>
              <a:t>The Information Gap</a:t>
            </a:r>
          </a:p>
        </p:txBody>
      </p:sp>
    </p:spTree>
    <p:extLst>
      <p:ext uri="{BB962C8B-B14F-4D97-AF65-F5344CB8AC3E}">
        <p14:creationId xmlns:p14="http://schemas.microsoft.com/office/powerpoint/2010/main" val="646238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21FBEE-D028-4C47-A4E2-28E380C7D5FB}"/>
              </a:ext>
            </a:extLst>
          </p:cNvPr>
          <p:cNvSpPr>
            <a:spLocks noGrp="1"/>
          </p:cNvSpPr>
          <p:nvPr>
            <p:ph idx="1"/>
          </p:nvPr>
        </p:nvSpPr>
        <p:spPr>
          <a:xfrm>
            <a:off x="4541150" y="3238996"/>
            <a:ext cx="16246805" cy="8331093"/>
          </a:xfrm>
        </p:spPr>
        <p:txBody>
          <a:bodyPr/>
          <a:lstStyle/>
          <a:p>
            <a:pPr marL="895350" lvl="1" indent="-438150">
              <a:lnSpc>
                <a:spcPct val="150000"/>
              </a:lnSpc>
              <a:spcAft>
                <a:spcPts val="600"/>
              </a:spcAft>
            </a:pPr>
            <a:r>
              <a:rPr lang="en-AU" altLang="en-US" dirty="0"/>
              <a:t>Auditors performing their duties appropriately</a:t>
            </a:r>
          </a:p>
          <a:p>
            <a:pPr marL="895350" lvl="1" indent="-438150">
              <a:lnSpc>
                <a:spcPct val="150000"/>
              </a:lnSpc>
              <a:spcAft>
                <a:spcPts val="600"/>
              </a:spcAft>
            </a:pPr>
            <a:r>
              <a:rPr lang="en-AU" altLang="en-US" dirty="0"/>
              <a:t>Undertaking peer reviews of work performed</a:t>
            </a:r>
          </a:p>
          <a:p>
            <a:pPr marL="895350" lvl="1" indent="-438150">
              <a:lnSpc>
                <a:spcPct val="150000"/>
              </a:lnSpc>
              <a:spcAft>
                <a:spcPts val="600"/>
              </a:spcAft>
            </a:pPr>
            <a:r>
              <a:rPr lang="en-AU" altLang="en-US" dirty="0"/>
              <a:t>Reviewing and updating auditing standards.</a:t>
            </a:r>
          </a:p>
          <a:p>
            <a:pPr marL="895350" lvl="1" indent="-438150">
              <a:lnSpc>
                <a:spcPct val="150000"/>
              </a:lnSpc>
              <a:spcAft>
                <a:spcPts val="600"/>
              </a:spcAft>
            </a:pPr>
            <a:r>
              <a:rPr lang="en-AU" altLang="en-US" dirty="0"/>
              <a:t>Educating the public.</a:t>
            </a:r>
          </a:p>
          <a:p>
            <a:pPr marL="895350" lvl="1" indent="-438150">
              <a:lnSpc>
                <a:spcPct val="150000"/>
              </a:lnSpc>
              <a:spcAft>
                <a:spcPts val="600"/>
              </a:spcAft>
            </a:pPr>
            <a:r>
              <a:rPr lang="en-AU" altLang="en-US" dirty="0"/>
              <a:t>Enhanced reporting explaining audit processes and levels of opinion auditors provide to the entity.</a:t>
            </a:r>
          </a:p>
          <a:p>
            <a:pPr marL="895350" lvl="1" indent="-438150">
              <a:lnSpc>
                <a:spcPct val="150000"/>
              </a:lnSpc>
              <a:spcAft>
                <a:spcPts val="600"/>
              </a:spcAft>
            </a:pPr>
            <a:r>
              <a:rPr lang="en-AU" altLang="en-US" dirty="0"/>
              <a:t>Greater attention to the risk of material fraud occurring.</a:t>
            </a:r>
          </a:p>
          <a:p>
            <a:endParaRPr lang="en-AU" dirty="0"/>
          </a:p>
        </p:txBody>
      </p:sp>
      <p:sp>
        <p:nvSpPr>
          <p:cNvPr id="3" name="Slide Number Placeholder 2">
            <a:extLst>
              <a:ext uri="{FF2B5EF4-FFF2-40B4-BE49-F238E27FC236}">
                <a16:creationId xmlns:a16="http://schemas.microsoft.com/office/drawing/2014/main" id="{375AFBC2-8548-497A-823A-23A09A6F344A}"/>
              </a:ext>
            </a:extLst>
          </p:cNvPr>
          <p:cNvSpPr>
            <a:spLocks noGrp="1"/>
          </p:cNvSpPr>
          <p:nvPr>
            <p:ph type="sldNum" sz="quarter" idx="12"/>
          </p:nvPr>
        </p:nvSpPr>
        <p:spPr/>
        <p:txBody>
          <a:bodyPr/>
          <a:lstStyle/>
          <a:p>
            <a:fld id="{CE1B70CE-F4BC-4B6F-A663-B479B5E51611}" type="slidenum">
              <a:rPr lang="en-AU" noProof="0" smtClean="0"/>
              <a:pPr/>
              <a:t>27</a:t>
            </a:fld>
            <a:endParaRPr lang="en-AU" noProof="0" dirty="0"/>
          </a:p>
        </p:txBody>
      </p:sp>
      <p:sp>
        <p:nvSpPr>
          <p:cNvPr id="4" name="Title 3">
            <a:extLst>
              <a:ext uri="{FF2B5EF4-FFF2-40B4-BE49-F238E27FC236}">
                <a16:creationId xmlns:a16="http://schemas.microsoft.com/office/drawing/2014/main" id="{DCF545DA-6B8C-4EFF-A49B-20D68CE7F728}"/>
              </a:ext>
            </a:extLst>
          </p:cNvPr>
          <p:cNvSpPr>
            <a:spLocks noGrp="1"/>
          </p:cNvSpPr>
          <p:nvPr>
            <p:ph type="title"/>
          </p:nvPr>
        </p:nvSpPr>
        <p:spPr>
          <a:xfrm>
            <a:off x="2451642" y="1626066"/>
            <a:ext cx="18336313" cy="1491516"/>
          </a:xfrm>
        </p:spPr>
        <p:txBody>
          <a:bodyPr/>
          <a:lstStyle/>
          <a:p>
            <a:pPr algn="ctr"/>
            <a:r>
              <a:rPr lang="en-AU" sz="6600" dirty="0">
                <a:solidFill>
                  <a:srgbClr val="0070C0"/>
                </a:solidFill>
                <a:cs typeface="+mj-cs"/>
              </a:rPr>
              <a:t>The </a:t>
            </a:r>
            <a:r>
              <a:rPr lang="en-AU" sz="6600" dirty="0" smtClean="0">
                <a:solidFill>
                  <a:srgbClr val="0070C0"/>
                </a:solidFill>
                <a:cs typeface="+mj-cs"/>
              </a:rPr>
              <a:t>Expectation </a:t>
            </a:r>
            <a:r>
              <a:rPr lang="en-AU" sz="6600" dirty="0">
                <a:solidFill>
                  <a:srgbClr val="0070C0"/>
                </a:solidFill>
                <a:cs typeface="+mj-cs"/>
              </a:rPr>
              <a:t>G</a:t>
            </a:r>
            <a:r>
              <a:rPr lang="en-AU" sz="6600" dirty="0" smtClean="0">
                <a:solidFill>
                  <a:srgbClr val="0070C0"/>
                </a:solidFill>
                <a:cs typeface="+mj-cs"/>
              </a:rPr>
              <a:t>ap </a:t>
            </a:r>
            <a:r>
              <a:rPr lang="en-AU" sz="6600" dirty="0">
                <a:solidFill>
                  <a:srgbClr val="0070C0"/>
                </a:solidFill>
                <a:cs typeface="+mj-cs"/>
              </a:rPr>
              <a:t>can be reduced by:</a:t>
            </a:r>
          </a:p>
        </p:txBody>
      </p:sp>
    </p:spTree>
    <p:extLst>
      <p:ext uri="{BB962C8B-B14F-4D97-AF65-F5344CB8AC3E}">
        <p14:creationId xmlns:p14="http://schemas.microsoft.com/office/powerpoint/2010/main" val="2795434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A9BDE4D-0625-4C3A-B159-6705FCD8F556}"/>
              </a:ext>
            </a:extLst>
          </p:cNvPr>
          <p:cNvSpPr>
            <a:spLocks noGrp="1"/>
          </p:cNvSpPr>
          <p:nvPr>
            <p:ph type="body" sz="quarter" idx="15"/>
          </p:nvPr>
        </p:nvSpPr>
        <p:spPr/>
        <p:txBody>
          <a:bodyPr/>
          <a:lstStyle/>
          <a:p>
            <a:r>
              <a:rPr lang="en-US" altLang="en-US" dirty="0"/>
              <a:t>LO </a:t>
            </a:r>
            <a:r>
              <a:rPr lang="en-US" altLang="en-US" dirty="0" smtClean="0"/>
              <a:t>1.5</a:t>
            </a:r>
          </a:p>
          <a:p>
            <a:r>
              <a:rPr lang="en-AU" altLang="en-US" sz="9900" dirty="0" smtClean="0"/>
              <a:t>The </a:t>
            </a:r>
            <a:r>
              <a:rPr lang="en-AU" altLang="en-US" sz="9900" dirty="0"/>
              <a:t>role of and authority </a:t>
            </a:r>
            <a:r>
              <a:rPr lang="en-AU" altLang="en-US" sz="9900" dirty="0" smtClean="0"/>
              <a:t>of Auditing </a:t>
            </a:r>
            <a:r>
              <a:rPr lang="en-AU" altLang="en-US" sz="9900" dirty="0"/>
              <a:t>Standards</a:t>
            </a:r>
            <a:endParaRPr lang="en-AU" sz="9900" dirty="0"/>
          </a:p>
        </p:txBody>
      </p:sp>
    </p:spTree>
    <p:extLst>
      <p:ext uri="{BB962C8B-B14F-4D97-AF65-F5344CB8AC3E}">
        <p14:creationId xmlns:p14="http://schemas.microsoft.com/office/powerpoint/2010/main" val="31388639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7DE0F4-5797-4DA5-AE4C-182C5A827698}"/>
              </a:ext>
            </a:extLst>
          </p:cNvPr>
          <p:cNvSpPr>
            <a:spLocks noGrp="1"/>
          </p:cNvSpPr>
          <p:nvPr>
            <p:ph idx="1"/>
          </p:nvPr>
        </p:nvSpPr>
        <p:spPr>
          <a:xfrm>
            <a:off x="2466178" y="3049190"/>
            <a:ext cx="18336313" cy="8710706"/>
          </a:xfrm>
        </p:spPr>
        <p:txBody>
          <a:bodyPr/>
          <a:lstStyle/>
          <a:p>
            <a:pPr>
              <a:lnSpc>
                <a:spcPct val="100000"/>
              </a:lnSpc>
              <a:spcBef>
                <a:spcPts val="1200"/>
              </a:spcBef>
            </a:pPr>
            <a:r>
              <a:rPr lang="en-AU" altLang="en-US" sz="4400" dirty="0"/>
              <a:t>Auditing standards in Australia are developed by the Auditing and Assurance Standards Board (AUASB). </a:t>
            </a:r>
          </a:p>
          <a:p>
            <a:pPr>
              <a:lnSpc>
                <a:spcPct val="100000"/>
              </a:lnSpc>
              <a:spcBef>
                <a:spcPts val="1200"/>
              </a:spcBef>
            </a:pPr>
            <a:r>
              <a:rPr lang="en-AU" altLang="en-US" sz="4400" dirty="0"/>
              <a:t>The standards prescribe the basic principles and essential procedures governing the conduct of an auditor.</a:t>
            </a:r>
          </a:p>
          <a:p>
            <a:pPr>
              <a:lnSpc>
                <a:spcPct val="100000"/>
              </a:lnSpc>
              <a:spcBef>
                <a:spcPts val="1200"/>
              </a:spcBef>
            </a:pPr>
            <a:r>
              <a:rPr lang="en-AU" altLang="en-US" sz="4400" dirty="0"/>
              <a:t>Guidance Statements (GSs) provide guidance on procedural matters or industry-specific issues, but do not establish new principles or amend existing standards.</a:t>
            </a:r>
          </a:p>
          <a:p>
            <a:pPr>
              <a:lnSpc>
                <a:spcPct val="100000"/>
              </a:lnSpc>
              <a:spcBef>
                <a:spcPts val="1200"/>
              </a:spcBef>
            </a:pPr>
            <a:r>
              <a:rPr lang="en-AU" altLang="en-US" sz="4400" dirty="0"/>
              <a:t>For audits conducted under the </a:t>
            </a:r>
            <a:r>
              <a:rPr lang="en-AU" altLang="en-US" sz="4400" i="1" dirty="0"/>
              <a:t>Corporations Act 2001</a:t>
            </a:r>
            <a:r>
              <a:rPr lang="en-AU" altLang="en-US" sz="4400" dirty="0"/>
              <a:t>, the auditing standards (ASAs) must be applied, thus giving them legal authority.</a:t>
            </a:r>
          </a:p>
          <a:p>
            <a:endParaRPr lang="en-AU" sz="3800" dirty="0"/>
          </a:p>
        </p:txBody>
      </p:sp>
      <p:sp>
        <p:nvSpPr>
          <p:cNvPr id="3" name="Slide Number Placeholder 2">
            <a:extLst>
              <a:ext uri="{FF2B5EF4-FFF2-40B4-BE49-F238E27FC236}">
                <a16:creationId xmlns:a16="http://schemas.microsoft.com/office/drawing/2014/main" id="{9E9EAE25-A4EB-4146-8DB8-92467716C9BB}"/>
              </a:ext>
            </a:extLst>
          </p:cNvPr>
          <p:cNvSpPr>
            <a:spLocks noGrp="1"/>
          </p:cNvSpPr>
          <p:nvPr>
            <p:ph type="sldNum" sz="quarter" idx="12"/>
          </p:nvPr>
        </p:nvSpPr>
        <p:spPr/>
        <p:txBody>
          <a:bodyPr/>
          <a:lstStyle/>
          <a:p>
            <a:fld id="{CE1B70CE-F4BC-4B6F-A663-B479B5E51611}" type="slidenum">
              <a:rPr lang="en-AU" noProof="0" smtClean="0"/>
              <a:pPr/>
              <a:t>29</a:t>
            </a:fld>
            <a:endParaRPr lang="en-AU" noProof="0" dirty="0"/>
          </a:p>
        </p:txBody>
      </p:sp>
      <p:sp>
        <p:nvSpPr>
          <p:cNvPr id="4" name="Title 3">
            <a:extLst>
              <a:ext uri="{FF2B5EF4-FFF2-40B4-BE49-F238E27FC236}">
                <a16:creationId xmlns:a16="http://schemas.microsoft.com/office/drawing/2014/main" id="{3818FA87-7158-4E50-88B3-B2414561C258}"/>
              </a:ext>
            </a:extLst>
          </p:cNvPr>
          <p:cNvSpPr>
            <a:spLocks noGrp="1"/>
          </p:cNvSpPr>
          <p:nvPr>
            <p:ph type="title"/>
          </p:nvPr>
        </p:nvSpPr>
        <p:spPr>
          <a:xfrm>
            <a:off x="2466177" y="1313384"/>
            <a:ext cx="18336313" cy="1491516"/>
          </a:xfrm>
        </p:spPr>
        <p:txBody>
          <a:bodyPr/>
          <a:lstStyle/>
          <a:p>
            <a:pPr algn="ctr"/>
            <a:r>
              <a:rPr lang="en-AU" sz="6600" dirty="0">
                <a:solidFill>
                  <a:srgbClr val="0070C0"/>
                </a:solidFill>
                <a:cs typeface="+mj-cs"/>
              </a:rPr>
              <a:t>Auditing Standards </a:t>
            </a:r>
          </a:p>
        </p:txBody>
      </p:sp>
    </p:spTree>
    <p:extLst>
      <p:ext uri="{BB962C8B-B14F-4D97-AF65-F5344CB8AC3E}">
        <p14:creationId xmlns:p14="http://schemas.microsoft.com/office/powerpoint/2010/main" val="1797023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713B77-2859-448D-A0A6-40624C49B607}"/>
              </a:ext>
            </a:extLst>
          </p:cNvPr>
          <p:cNvSpPr>
            <a:spLocks noGrp="1"/>
          </p:cNvSpPr>
          <p:nvPr>
            <p:ph idx="1"/>
          </p:nvPr>
        </p:nvSpPr>
        <p:spPr>
          <a:xfrm>
            <a:off x="2686944" y="4409728"/>
            <a:ext cx="18938104" cy="8331093"/>
          </a:xfrm>
        </p:spPr>
        <p:txBody>
          <a:bodyPr/>
          <a:lstStyle/>
          <a:p>
            <a:r>
              <a:rPr lang="en-AU" altLang="en-US" dirty="0"/>
              <a:t>Management is responsible for the preparation and presentation of appropriate accounts. Accounts are to be accompanied by a report of an independent auditor appointed by the shareholders.</a:t>
            </a:r>
          </a:p>
          <a:p>
            <a:pPr>
              <a:spcBef>
                <a:spcPts val="1800"/>
              </a:spcBef>
            </a:pPr>
            <a:r>
              <a:rPr lang="en-AU" altLang="en-US" dirty="0"/>
              <a:t>Section 307A gives legal backing to the auditing standards as it requires auditors to conduct audits and reviews of financial reports in accordance with auditing standards.</a:t>
            </a:r>
            <a:r>
              <a:rPr lang="en-AU" altLang="en-US" b="1" dirty="0">
                <a:solidFill>
                  <a:srgbClr val="00B050"/>
                </a:solidFill>
                <a:ea typeface="ＭＳ Ｐゴシック" panose="020B0600070205080204" pitchFamily="34" charset="-128"/>
              </a:rPr>
              <a:t> 					</a:t>
            </a:r>
            <a:endParaRPr lang="en-AU" altLang="en-US" dirty="0"/>
          </a:p>
          <a:p>
            <a:endParaRPr lang="en-AU" dirty="0"/>
          </a:p>
        </p:txBody>
      </p:sp>
      <p:sp>
        <p:nvSpPr>
          <p:cNvPr id="3" name="Slide Number Placeholder 2">
            <a:extLst>
              <a:ext uri="{FF2B5EF4-FFF2-40B4-BE49-F238E27FC236}">
                <a16:creationId xmlns:a16="http://schemas.microsoft.com/office/drawing/2014/main" id="{DAD7165E-AF8E-4E04-B8C8-877E2728EF8B}"/>
              </a:ext>
            </a:extLst>
          </p:cNvPr>
          <p:cNvSpPr>
            <a:spLocks noGrp="1"/>
          </p:cNvSpPr>
          <p:nvPr>
            <p:ph type="sldNum" sz="quarter" idx="12"/>
          </p:nvPr>
        </p:nvSpPr>
        <p:spPr/>
        <p:txBody>
          <a:bodyPr/>
          <a:lstStyle/>
          <a:p>
            <a:fld id="{CE1B70CE-F4BC-4B6F-A663-B479B5E51611}" type="slidenum">
              <a:rPr lang="en-AU" noProof="0" smtClean="0"/>
              <a:pPr/>
              <a:t>30</a:t>
            </a:fld>
            <a:endParaRPr lang="en-AU" noProof="0" dirty="0"/>
          </a:p>
        </p:txBody>
      </p:sp>
      <p:sp>
        <p:nvSpPr>
          <p:cNvPr id="4" name="Title 3">
            <a:extLst>
              <a:ext uri="{FF2B5EF4-FFF2-40B4-BE49-F238E27FC236}">
                <a16:creationId xmlns:a16="http://schemas.microsoft.com/office/drawing/2014/main" id="{D8E5391D-A6D1-4AC9-BBEA-0AFC3A97E0AF}"/>
              </a:ext>
            </a:extLst>
          </p:cNvPr>
          <p:cNvSpPr>
            <a:spLocks noGrp="1"/>
          </p:cNvSpPr>
          <p:nvPr>
            <p:ph type="title"/>
          </p:nvPr>
        </p:nvSpPr>
        <p:spPr>
          <a:xfrm>
            <a:off x="2451642" y="1385392"/>
            <a:ext cx="18336313" cy="1491516"/>
          </a:xfrm>
        </p:spPr>
        <p:txBody>
          <a:bodyPr/>
          <a:lstStyle/>
          <a:p>
            <a:pPr algn="ctr">
              <a:lnSpc>
                <a:spcPct val="100000"/>
              </a:lnSpc>
            </a:pPr>
            <a:r>
              <a:rPr lang="en-AU" altLang="en-US" sz="6600" dirty="0">
                <a:solidFill>
                  <a:srgbClr val="0070C0"/>
                </a:solidFill>
                <a:cs typeface="+mj-cs"/>
              </a:rPr>
              <a:t>Auditor’s responsibilities under the </a:t>
            </a:r>
            <a:r>
              <a:rPr lang="en-AU" altLang="en-US" sz="6600" i="1" dirty="0">
                <a:solidFill>
                  <a:srgbClr val="0070C0"/>
                </a:solidFill>
                <a:cs typeface="+mj-cs"/>
              </a:rPr>
              <a:t>Corporations Act 2001</a:t>
            </a:r>
            <a:endParaRPr lang="en-AU" sz="6600" i="1" dirty="0">
              <a:solidFill>
                <a:srgbClr val="0070C0"/>
              </a:solidFill>
              <a:cs typeface="+mj-cs"/>
            </a:endParaRPr>
          </a:p>
        </p:txBody>
      </p:sp>
    </p:spTree>
    <p:extLst>
      <p:ext uri="{BB962C8B-B14F-4D97-AF65-F5344CB8AC3E}">
        <p14:creationId xmlns:p14="http://schemas.microsoft.com/office/powerpoint/2010/main" val="25574435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69C493-8F5E-4CDD-B9F3-BA7F699EB0D6}"/>
              </a:ext>
            </a:extLst>
          </p:cNvPr>
          <p:cNvSpPr>
            <a:spLocks noGrp="1"/>
          </p:cNvSpPr>
          <p:nvPr>
            <p:ph idx="1"/>
          </p:nvPr>
        </p:nvSpPr>
        <p:spPr>
          <a:xfrm>
            <a:off x="2473768" y="3833664"/>
            <a:ext cx="18336313" cy="8710706"/>
          </a:xfrm>
        </p:spPr>
        <p:txBody>
          <a:bodyPr/>
          <a:lstStyle/>
          <a:p>
            <a:pPr marL="571500" indent="-571500">
              <a:buFont typeface="Arial" panose="020B0604020202020204" pitchFamily="34" charset="0"/>
              <a:buChar char="•"/>
            </a:pPr>
            <a:r>
              <a:rPr lang="en-AU" altLang="en-US" sz="4000" dirty="0"/>
              <a:t>Management is responsible for the preparation and presentation of appropriate accounts. Accounts are to be accompanied by a report of an independent auditor appointed by the shareholders.</a:t>
            </a:r>
          </a:p>
          <a:p>
            <a:pPr marL="571500" indent="-571500">
              <a:spcBef>
                <a:spcPts val="1800"/>
              </a:spcBef>
              <a:buFont typeface="Arial" panose="020B0604020202020204" pitchFamily="34" charset="0"/>
              <a:buChar char="•"/>
            </a:pPr>
            <a:r>
              <a:rPr lang="en-AU" altLang="en-US" sz="4000" dirty="0"/>
              <a:t>Section 307A gives legal backing to the auditing standards as it requires auditors to conduct audits and reviews of financial reports in accordance with auditing standards.</a:t>
            </a:r>
            <a:r>
              <a:rPr lang="en-AU" altLang="en-US" sz="4000" b="1" dirty="0">
                <a:solidFill>
                  <a:srgbClr val="00B050"/>
                </a:solidFill>
                <a:ea typeface="ＭＳ Ｐゴシック" panose="020B0600070205080204" pitchFamily="34" charset="-128"/>
              </a:rPr>
              <a:t> 					</a:t>
            </a:r>
            <a:endParaRPr lang="en-AU" altLang="en-US" sz="4000" dirty="0"/>
          </a:p>
          <a:p>
            <a:pPr marL="571500" indent="-571500">
              <a:spcBef>
                <a:spcPts val="1200"/>
              </a:spcBef>
              <a:buFont typeface="Arial" panose="020B0604020202020204" pitchFamily="34" charset="0"/>
              <a:buChar char="•"/>
            </a:pPr>
            <a:r>
              <a:rPr lang="en-AU" altLang="en-US" sz="4000" dirty="0"/>
              <a:t>Auditors are responsible for reporting to company members whether the financial report</a:t>
            </a:r>
            <a:r>
              <a:rPr lang="en-AU" altLang="en-US" sz="1800" dirty="0"/>
              <a:t>:</a:t>
            </a:r>
          </a:p>
          <a:p>
            <a:pPr marL="1321200" lvl="3" indent="-457200">
              <a:spcBef>
                <a:spcPts val="1200"/>
              </a:spcBef>
            </a:pPr>
            <a:r>
              <a:rPr lang="en-AU" altLang="en-US" sz="3600" dirty="0"/>
              <a:t>is in accordance with the law, including compliance with accounting standards (s 296)</a:t>
            </a:r>
          </a:p>
          <a:p>
            <a:pPr marL="1321200" lvl="3" indent="-457200">
              <a:spcBef>
                <a:spcPts val="1200"/>
              </a:spcBef>
            </a:pPr>
            <a:r>
              <a:rPr lang="en-AU" altLang="en-US" sz="3600" dirty="0"/>
              <a:t>provides a true and fair view (s 297).</a:t>
            </a:r>
            <a:endParaRPr lang="en-US" altLang="en-US" sz="3600" dirty="0"/>
          </a:p>
          <a:p>
            <a:endParaRPr lang="en-AU" dirty="0"/>
          </a:p>
        </p:txBody>
      </p:sp>
      <p:sp>
        <p:nvSpPr>
          <p:cNvPr id="3" name="Slide Number Placeholder 2">
            <a:extLst>
              <a:ext uri="{FF2B5EF4-FFF2-40B4-BE49-F238E27FC236}">
                <a16:creationId xmlns:a16="http://schemas.microsoft.com/office/drawing/2014/main" id="{D123B5B2-C9FB-4412-9283-C917D35301BB}"/>
              </a:ext>
            </a:extLst>
          </p:cNvPr>
          <p:cNvSpPr>
            <a:spLocks noGrp="1"/>
          </p:cNvSpPr>
          <p:nvPr>
            <p:ph type="sldNum" sz="quarter" idx="12"/>
          </p:nvPr>
        </p:nvSpPr>
        <p:spPr/>
        <p:txBody>
          <a:bodyPr/>
          <a:lstStyle/>
          <a:p>
            <a:fld id="{CE1B70CE-F4BC-4B6F-A663-B479B5E51611}" type="slidenum">
              <a:rPr lang="en-AU" noProof="0" smtClean="0"/>
              <a:pPr/>
              <a:t>31</a:t>
            </a:fld>
            <a:endParaRPr lang="en-AU" noProof="0" dirty="0"/>
          </a:p>
        </p:txBody>
      </p:sp>
      <p:sp>
        <p:nvSpPr>
          <p:cNvPr id="4" name="Title 3">
            <a:extLst>
              <a:ext uri="{FF2B5EF4-FFF2-40B4-BE49-F238E27FC236}">
                <a16:creationId xmlns:a16="http://schemas.microsoft.com/office/drawing/2014/main" id="{ECB3DF0F-D411-4693-A91C-25222A26C024}"/>
              </a:ext>
            </a:extLst>
          </p:cNvPr>
          <p:cNvSpPr>
            <a:spLocks noGrp="1"/>
          </p:cNvSpPr>
          <p:nvPr>
            <p:ph type="title"/>
          </p:nvPr>
        </p:nvSpPr>
        <p:spPr>
          <a:xfrm>
            <a:off x="2686944" y="985182"/>
            <a:ext cx="18336313" cy="1491516"/>
          </a:xfrm>
        </p:spPr>
        <p:txBody>
          <a:bodyPr/>
          <a:lstStyle/>
          <a:p>
            <a:pPr algn="ctr">
              <a:lnSpc>
                <a:spcPct val="100000"/>
              </a:lnSpc>
            </a:pPr>
            <a:r>
              <a:rPr lang="en-AU" altLang="en-US" sz="6600" dirty="0">
                <a:solidFill>
                  <a:srgbClr val="0070C0"/>
                </a:solidFill>
                <a:cs typeface="+mj-cs"/>
              </a:rPr>
              <a:t>Auditor’s responsibilities under the </a:t>
            </a:r>
            <a:r>
              <a:rPr lang="en-AU" altLang="en-US" sz="6600" i="1" dirty="0">
                <a:solidFill>
                  <a:srgbClr val="0070C0"/>
                </a:solidFill>
                <a:cs typeface="+mj-cs"/>
              </a:rPr>
              <a:t>Corporations Act 2001</a:t>
            </a:r>
            <a:endParaRPr lang="en-AU" sz="6600" i="1" dirty="0">
              <a:solidFill>
                <a:srgbClr val="0070C0"/>
              </a:solidFill>
              <a:cs typeface="+mj-cs"/>
            </a:endParaRPr>
          </a:p>
        </p:txBody>
      </p:sp>
    </p:spTree>
    <p:extLst>
      <p:ext uri="{BB962C8B-B14F-4D97-AF65-F5344CB8AC3E}">
        <p14:creationId xmlns:p14="http://schemas.microsoft.com/office/powerpoint/2010/main" val="23522796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5BF625-85F2-43D9-8BCC-62B281666E36}"/>
              </a:ext>
            </a:extLst>
          </p:cNvPr>
          <p:cNvSpPr>
            <a:spLocks noGrp="1"/>
          </p:cNvSpPr>
          <p:nvPr>
            <p:ph type="body" sz="quarter" idx="15"/>
          </p:nvPr>
        </p:nvSpPr>
        <p:spPr/>
        <p:txBody>
          <a:bodyPr/>
          <a:lstStyle/>
          <a:p>
            <a:r>
              <a:rPr lang="en-US" altLang="en-US" dirty="0"/>
              <a:t>LO </a:t>
            </a:r>
            <a:r>
              <a:rPr lang="en-US" altLang="en-US" dirty="0" smtClean="0"/>
              <a:t>1.6</a:t>
            </a:r>
            <a:endParaRPr lang="en-US" altLang="en-US" dirty="0"/>
          </a:p>
          <a:p>
            <a:r>
              <a:rPr lang="en-AU" altLang="en-US" dirty="0" smtClean="0"/>
              <a:t>Other </a:t>
            </a:r>
            <a:r>
              <a:rPr lang="en-AU" altLang="en-US" dirty="0"/>
              <a:t>applications of the assurance function</a:t>
            </a:r>
            <a:endParaRPr lang="en-AU" dirty="0"/>
          </a:p>
        </p:txBody>
      </p:sp>
    </p:spTree>
    <p:extLst>
      <p:ext uri="{BB962C8B-B14F-4D97-AF65-F5344CB8AC3E}">
        <p14:creationId xmlns:p14="http://schemas.microsoft.com/office/powerpoint/2010/main" val="2535703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AACB072-FE07-468A-B5DB-F927AECD7DC6}"/>
              </a:ext>
            </a:extLst>
          </p:cNvPr>
          <p:cNvSpPr>
            <a:spLocks noGrp="1"/>
          </p:cNvSpPr>
          <p:nvPr>
            <p:ph idx="1"/>
          </p:nvPr>
        </p:nvSpPr>
        <p:spPr>
          <a:xfrm>
            <a:off x="2398912" y="2617190"/>
            <a:ext cx="19010112" cy="8710706"/>
          </a:xfrm>
        </p:spPr>
        <p:txBody>
          <a:bodyPr/>
          <a:lstStyle/>
          <a:p>
            <a:pPr marL="571500" indent="-571500">
              <a:spcBef>
                <a:spcPts val="1200"/>
              </a:spcBef>
              <a:buFont typeface="Arial" panose="020B0604020202020204" pitchFamily="34" charset="0"/>
              <a:buChar char="•"/>
              <a:defRPr/>
            </a:pPr>
            <a:r>
              <a:rPr lang="en-AU" altLang="en-US" sz="4400" b="1" dirty="0">
                <a:solidFill>
                  <a:srgbClr val="7030A0"/>
                </a:solidFill>
              </a:rPr>
              <a:t>Compliance </a:t>
            </a:r>
            <a:r>
              <a:rPr lang="en-AU" altLang="en-US" sz="4400" b="1" dirty="0" smtClean="0">
                <a:solidFill>
                  <a:srgbClr val="7030A0"/>
                </a:solidFill>
              </a:rPr>
              <a:t>engagement</a:t>
            </a:r>
            <a:r>
              <a:rPr lang="en-AU" altLang="en-US" sz="4400" b="1" dirty="0" smtClean="0"/>
              <a:t>-</a:t>
            </a:r>
            <a:r>
              <a:rPr lang="en-AU" altLang="en-US" sz="4400" b="1" dirty="0"/>
              <a:t> </a:t>
            </a:r>
            <a:r>
              <a:rPr lang="en-AU" altLang="en-US" sz="2400" dirty="0" smtClean="0"/>
              <a:t>-</a:t>
            </a:r>
            <a:r>
              <a:rPr lang="en-AU" altLang="en-US" sz="4200" dirty="0"/>
              <a:t>examination for the purpose of reporting on legality and control of operations.</a:t>
            </a:r>
          </a:p>
          <a:p>
            <a:pPr marL="571500" indent="-571500">
              <a:spcBef>
                <a:spcPts val="1200"/>
              </a:spcBef>
              <a:buFont typeface="Arial" panose="020B0604020202020204" pitchFamily="34" charset="0"/>
              <a:buChar char="•"/>
              <a:defRPr/>
            </a:pPr>
            <a:r>
              <a:rPr lang="en-AU" altLang="en-US" sz="4400" b="1" dirty="0">
                <a:solidFill>
                  <a:srgbClr val="7030A0"/>
                </a:solidFill>
              </a:rPr>
              <a:t>Performance </a:t>
            </a:r>
            <a:r>
              <a:rPr lang="en-AU" altLang="en-US" sz="4400" b="1" dirty="0" smtClean="0">
                <a:solidFill>
                  <a:srgbClr val="7030A0"/>
                </a:solidFill>
              </a:rPr>
              <a:t>engagement</a:t>
            </a:r>
            <a:r>
              <a:rPr lang="en-AU" altLang="en-US" sz="4000" b="1" dirty="0"/>
              <a:t> </a:t>
            </a:r>
            <a:r>
              <a:rPr lang="en-AU" altLang="en-US" sz="4200" dirty="0"/>
              <a:t>analyses organisation structure, internal systems, workflow and managerial </a:t>
            </a:r>
            <a:r>
              <a:rPr lang="en-AU" altLang="en-US" sz="4200" dirty="0" smtClean="0"/>
              <a:t>performance   efficiency</a:t>
            </a:r>
            <a:r>
              <a:rPr lang="en-AU" altLang="en-US" sz="4200" dirty="0"/>
              <a:t>, effectiveness and economy of these items.</a:t>
            </a:r>
          </a:p>
          <a:p>
            <a:pPr marL="571500" indent="-571500">
              <a:buFont typeface="Arial" panose="020B0604020202020204" pitchFamily="34" charset="0"/>
              <a:buChar char="•"/>
            </a:pPr>
            <a:r>
              <a:rPr lang="en-AU" altLang="en-US" sz="4400" b="1" dirty="0">
                <a:solidFill>
                  <a:srgbClr val="7030A0"/>
                </a:solidFill>
              </a:rPr>
              <a:t>Comprehensive </a:t>
            </a:r>
            <a:r>
              <a:rPr lang="en-AU" altLang="en-US" sz="4400" b="1" dirty="0" smtClean="0">
                <a:solidFill>
                  <a:srgbClr val="7030A0"/>
                </a:solidFill>
              </a:rPr>
              <a:t>engagement</a:t>
            </a:r>
            <a:r>
              <a:rPr lang="en-AU" altLang="en-US" sz="4000" b="1" dirty="0" smtClean="0"/>
              <a:t>-  </a:t>
            </a:r>
            <a:r>
              <a:rPr lang="en-AU" altLang="en-US" sz="4200" dirty="0" smtClean="0"/>
              <a:t>usually </a:t>
            </a:r>
            <a:r>
              <a:rPr lang="en-AU" altLang="en-US" sz="4200" dirty="0"/>
              <a:t>includes components of compliance, performance and financial report audits.</a:t>
            </a:r>
          </a:p>
          <a:p>
            <a:pPr marL="571500" indent="-571500">
              <a:spcBef>
                <a:spcPts val="1200"/>
              </a:spcBef>
              <a:buFont typeface="Arial" panose="020B0604020202020204" pitchFamily="34" charset="0"/>
              <a:buChar char="•"/>
            </a:pPr>
            <a:r>
              <a:rPr lang="en-AU" altLang="en-US" sz="4400" b="1" dirty="0">
                <a:solidFill>
                  <a:srgbClr val="7030A0"/>
                </a:solidFill>
              </a:rPr>
              <a:t>Forensic </a:t>
            </a:r>
            <a:r>
              <a:rPr lang="en-AU" altLang="en-US" sz="4400" b="1" dirty="0" smtClean="0">
                <a:solidFill>
                  <a:srgbClr val="7030A0"/>
                </a:solidFill>
              </a:rPr>
              <a:t>audit </a:t>
            </a:r>
            <a:r>
              <a:rPr lang="en-AU" altLang="en-US" sz="4000" b="1" dirty="0" smtClean="0"/>
              <a:t>- </a:t>
            </a:r>
            <a:r>
              <a:rPr lang="en-AU" altLang="en-US" sz="4200" dirty="0" smtClean="0"/>
              <a:t>associated </a:t>
            </a:r>
            <a:r>
              <a:rPr lang="en-AU" altLang="en-US" sz="4200" dirty="0"/>
              <a:t>often with fraud detection.</a:t>
            </a:r>
          </a:p>
          <a:p>
            <a:pPr marL="571500" indent="-571500">
              <a:spcBef>
                <a:spcPts val="1200"/>
              </a:spcBef>
              <a:buFont typeface="Arial" panose="020B0604020202020204" pitchFamily="34" charset="0"/>
              <a:buChar char="•"/>
            </a:pPr>
            <a:r>
              <a:rPr lang="en-AU" altLang="en-US" sz="4400" b="1" dirty="0">
                <a:solidFill>
                  <a:srgbClr val="7030A0"/>
                </a:solidFill>
              </a:rPr>
              <a:t>Assurance on subject matter other than historical financial information </a:t>
            </a:r>
            <a:r>
              <a:rPr lang="en-AU" altLang="en-US" sz="4400" b="1" dirty="0" smtClean="0">
                <a:solidFill>
                  <a:srgbClr val="7030A0"/>
                </a:solidFill>
              </a:rPr>
              <a:t>- i</a:t>
            </a:r>
            <a:r>
              <a:rPr lang="en-AU" altLang="en-US" sz="4200" dirty="0" smtClean="0"/>
              <a:t>ncluding </a:t>
            </a:r>
            <a:r>
              <a:rPr lang="en-AU" altLang="en-US" sz="4200" dirty="0"/>
              <a:t>prospective financial information, internal controls, and sustainability and carbon    emissions reports.</a:t>
            </a:r>
          </a:p>
          <a:p>
            <a:endParaRPr lang="en-AU" dirty="0"/>
          </a:p>
        </p:txBody>
      </p:sp>
      <p:sp>
        <p:nvSpPr>
          <p:cNvPr id="3" name="Slide Number Placeholder 2">
            <a:extLst>
              <a:ext uri="{FF2B5EF4-FFF2-40B4-BE49-F238E27FC236}">
                <a16:creationId xmlns:a16="http://schemas.microsoft.com/office/drawing/2014/main" id="{E5CAE9AF-3570-4894-8B01-C500C77FF5D3}"/>
              </a:ext>
            </a:extLst>
          </p:cNvPr>
          <p:cNvSpPr>
            <a:spLocks noGrp="1"/>
          </p:cNvSpPr>
          <p:nvPr>
            <p:ph type="sldNum" sz="quarter" idx="12"/>
          </p:nvPr>
        </p:nvSpPr>
        <p:spPr/>
        <p:txBody>
          <a:bodyPr/>
          <a:lstStyle/>
          <a:p>
            <a:fld id="{CE1B70CE-F4BC-4B6F-A663-B479B5E51611}" type="slidenum">
              <a:rPr lang="en-AU" noProof="0" smtClean="0"/>
              <a:pPr/>
              <a:t>33</a:t>
            </a:fld>
            <a:endParaRPr lang="en-AU" noProof="0" dirty="0"/>
          </a:p>
        </p:txBody>
      </p:sp>
      <p:sp>
        <p:nvSpPr>
          <p:cNvPr id="4" name="Title 3">
            <a:extLst>
              <a:ext uri="{FF2B5EF4-FFF2-40B4-BE49-F238E27FC236}">
                <a16:creationId xmlns:a16="http://schemas.microsoft.com/office/drawing/2014/main" id="{0D383EFB-A59D-4143-9B8F-AA2981099FED}"/>
              </a:ext>
            </a:extLst>
          </p:cNvPr>
          <p:cNvSpPr>
            <a:spLocks noGrp="1"/>
          </p:cNvSpPr>
          <p:nvPr>
            <p:ph type="title"/>
          </p:nvPr>
        </p:nvSpPr>
        <p:spPr>
          <a:xfrm>
            <a:off x="1606824" y="1025352"/>
            <a:ext cx="21026336" cy="1491516"/>
          </a:xfrm>
        </p:spPr>
        <p:txBody>
          <a:bodyPr/>
          <a:lstStyle/>
          <a:p>
            <a:pPr algn="ctr"/>
            <a:r>
              <a:rPr lang="en-AU" sz="6600" dirty="0">
                <a:solidFill>
                  <a:srgbClr val="0070C0"/>
                </a:solidFill>
                <a:cs typeface="+mj-cs"/>
              </a:rPr>
              <a:t>Audit of  activities other than Financial reports</a:t>
            </a:r>
          </a:p>
        </p:txBody>
      </p:sp>
    </p:spTree>
    <p:extLst>
      <p:ext uri="{BB962C8B-B14F-4D97-AF65-F5344CB8AC3E}">
        <p14:creationId xmlns:p14="http://schemas.microsoft.com/office/powerpoint/2010/main" val="23293115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7A122E-D33A-43C4-903A-03648E5B7D14}"/>
              </a:ext>
            </a:extLst>
          </p:cNvPr>
          <p:cNvSpPr>
            <a:spLocks noGrp="1"/>
          </p:cNvSpPr>
          <p:nvPr>
            <p:ph idx="1"/>
          </p:nvPr>
        </p:nvSpPr>
        <p:spPr>
          <a:xfrm>
            <a:off x="2451642" y="3863340"/>
            <a:ext cx="18336313" cy="8710706"/>
          </a:xfrm>
        </p:spPr>
        <p:txBody>
          <a:bodyPr/>
          <a:lstStyle/>
          <a:p>
            <a:pPr marL="685800" indent="-685800">
              <a:buFont typeface="Arial" panose="020B0604020202020204" pitchFamily="34" charset="0"/>
              <a:buChar char="•"/>
            </a:pPr>
            <a:r>
              <a:rPr lang="en-US" sz="3600" dirty="0"/>
              <a:t>Grant, G. &amp; </a:t>
            </a:r>
            <a:r>
              <a:rPr lang="en-US" sz="3600" dirty="0" err="1"/>
              <a:t>Simnett</a:t>
            </a:r>
            <a:r>
              <a:rPr lang="en-US" sz="3600" dirty="0"/>
              <a:t>, R. (2017</a:t>
            </a:r>
            <a:r>
              <a:rPr lang="en-US" sz="3600" i="1" dirty="0"/>
              <a:t>). Auditing &amp; Assurance Services In Australia </a:t>
            </a:r>
            <a:r>
              <a:rPr lang="en-US" sz="3600" dirty="0"/>
              <a:t>(rev: 6th Ed), Sydney, Australia: McGraw Hill</a:t>
            </a:r>
          </a:p>
          <a:p>
            <a:pPr marL="685800" indent="-685800">
              <a:buFont typeface="Arial" panose="020B0604020202020204" pitchFamily="34" charset="0"/>
              <a:buChar char="•"/>
            </a:pPr>
            <a:r>
              <a:rPr lang="en-US" sz="3600" dirty="0"/>
              <a:t>Moroney, R., Campbell, F., &amp; Hamilton, J., (2017). </a:t>
            </a:r>
            <a:r>
              <a:rPr lang="en-US" sz="3600" i="1" dirty="0"/>
              <a:t>Auditing: A Practical Approach</a:t>
            </a:r>
            <a:r>
              <a:rPr lang="en-US" sz="3600" dirty="0"/>
              <a:t>, </a:t>
            </a:r>
            <a:r>
              <a:rPr lang="en-US" sz="3600" dirty="0" smtClean="0"/>
              <a:t>(3rd </a:t>
            </a:r>
            <a:r>
              <a:rPr lang="en-US" sz="3600" dirty="0" err="1" smtClean="0"/>
              <a:t>ed</a:t>
            </a:r>
            <a:r>
              <a:rPr lang="en-US" sz="3600" dirty="0"/>
              <a:t>)</a:t>
            </a:r>
            <a:r>
              <a:rPr lang="en-US" sz="3600" dirty="0" smtClean="0"/>
              <a:t>, </a:t>
            </a:r>
            <a:r>
              <a:rPr lang="en-US" sz="3600" dirty="0"/>
              <a:t>Sydney, Australia: Wiley</a:t>
            </a:r>
            <a:endParaRPr lang="en-AU" sz="3600" dirty="0"/>
          </a:p>
          <a:p>
            <a:endParaRPr lang="en-AU" dirty="0"/>
          </a:p>
        </p:txBody>
      </p:sp>
      <p:sp>
        <p:nvSpPr>
          <p:cNvPr id="3" name="Slide Number Placeholder 2">
            <a:extLst>
              <a:ext uri="{FF2B5EF4-FFF2-40B4-BE49-F238E27FC236}">
                <a16:creationId xmlns:a16="http://schemas.microsoft.com/office/drawing/2014/main" id="{02E5DBC0-CEB0-4D9A-ACA4-9CC2A3C0C68A}"/>
              </a:ext>
            </a:extLst>
          </p:cNvPr>
          <p:cNvSpPr>
            <a:spLocks noGrp="1"/>
          </p:cNvSpPr>
          <p:nvPr>
            <p:ph type="sldNum" sz="quarter" idx="12"/>
          </p:nvPr>
        </p:nvSpPr>
        <p:spPr/>
        <p:txBody>
          <a:bodyPr/>
          <a:lstStyle/>
          <a:p>
            <a:fld id="{CE1B70CE-F4BC-4B6F-A663-B479B5E51611}" type="slidenum">
              <a:rPr lang="en-AU" noProof="0" smtClean="0"/>
              <a:pPr/>
              <a:t>34</a:t>
            </a:fld>
            <a:endParaRPr lang="en-AU" noProof="0" dirty="0"/>
          </a:p>
        </p:txBody>
      </p:sp>
      <p:sp>
        <p:nvSpPr>
          <p:cNvPr id="4" name="Title 3">
            <a:extLst>
              <a:ext uri="{FF2B5EF4-FFF2-40B4-BE49-F238E27FC236}">
                <a16:creationId xmlns:a16="http://schemas.microsoft.com/office/drawing/2014/main" id="{6E58D17E-64F3-4CD2-B024-7CBEFEC3D6E4}"/>
              </a:ext>
            </a:extLst>
          </p:cNvPr>
          <p:cNvSpPr>
            <a:spLocks noGrp="1"/>
          </p:cNvSpPr>
          <p:nvPr>
            <p:ph type="title"/>
          </p:nvPr>
        </p:nvSpPr>
        <p:spPr/>
        <p:txBody>
          <a:bodyPr/>
          <a:lstStyle/>
          <a:p>
            <a:r>
              <a:rPr lang="en-AU" dirty="0"/>
              <a:t>References</a:t>
            </a:r>
          </a:p>
        </p:txBody>
      </p:sp>
    </p:spTree>
    <p:extLst>
      <p:ext uri="{BB962C8B-B14F-4D97-AF65-F5344CB8AC3E}">
        <p14:creationId xmlns:p14="http://schemas.microsoft.com/office/powerpoint/2010/main" val="868744874"/>
      </p:ext>
    </p:extLst>
  </p:cSld>
  <p:clrMapOvr>
    <a:masterClrMapping/>
  </p:clrMapOvr>
</p:sld>
</file>

<file path=ppt/theme/theme1.xml><?xml version="1.0" encoding="utf-8"?>
<a:theme xmlns:a="http://schemas.openxmlformats.org/drawingml/2006/main" name="TUA">
  <a:themeElements>
    <a:clrScheme name="TUA Colours">
      <a:dk1>
        <a:sysClr val="windowText" lastClr="000000"/>
      </a:dk1>
      <a:lt1>
        <a:sysClr val="window" lastClr="FFFFFF"/>
      </a:lt1>
      <a:dk2>
        <a:srgbClr val="232323"/>
      </a:dk2>
      <a:lt2>
        <a:srgbClr val="FF5000"/>
      </a:lt2>
      <a:accent1>
        <a:srgbClr val="FF5000"/>
      </a:accent1>
      <a:accent2>
        <a:srgbClr val="232323"/>
      </a:accent2>
      <a:accent3>
        <a:srgbClr val="9C9C9C"/>
      </a:accent3>
      <a:accent4>
        <a:srgbClr val="FFC300"/>
      </a:accent4>
      <a:accent5>
        <a:srgbClr val="0A19DC"/>
      </a:accent5>
      <a:accent6>
        <a:srgbClr val="4BE6E1"/>
      </a:accent6>
      <a:hlink>
        <a:srgbClr val="0A19DC"/>
      </a:hlink>
      <a:folHlink>
        <a:srgbClr val="FF5000"/>
      </a:folHlink>
    </a:clrScheme>
    <a:fontScheme name="TUA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ster_TUA.potx" id="{B5C33F71-C16E-4FCC-ADA0-557B8CA6D393}" vid="{392E6DE4-A1C2-404F-B8AD-3E6BFB18DB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UI/customUI.xml><?xml version="1.0" encoding="utf-8"?>
<customUI xmlns="http://schemas.microsoft.com/office/2006/01/customui">
  <ribbon startFromScratch="false">
    <tabs>
      <tab id="CustomTab" label="TUA" insertBeforeMso="TabHome" keytip="Q">
        <group idMso="GroupSlides"/>
        <group id="Group1" label="Change Bullet Styles">
          <button idMso="IndentDecrease" visible="true" label="Decrease List Level" size="large"/>
          <button idMso="IndentIncrease" visible="true" label="Increase List Level" size="large"/>
        </group>
        <group id="Group2" label=" ">
          <checkBox idMso="GuidesShowHide" label="Guides"/>
          <splitButton id="groupsplitbutton" size="normal">
            <button idMso="ObjectsGroup"/>
            <menu id="groupsplitmenu" itemSize="large">
              <button idMso="ObjectsUngroup" description="Un-group selected objects" screentip="Un-group selected objects"/>
              <button idMso="ObjectsRegroup" description="Combine and re-Group selected objects" screentip="Combine and re-Group selected objects"/>
            </menu>
          </splitButton>
          <splitButton id="Cropping" size="normal">
            <toggleButton idMso="PictureCrop" label="Crop Tools"/>
            <menu id="CropMenu" itemSize="large">
              <button idMso="PictureFitCrop" description="Resize picture to fit the placeholder proportionally"/>
              <menuSeparator id="croppingmenu2"/>
              <menu idMso="PictureCropAspectRatioMenu" description="Crop image to selected aspect ratio"/>
              <gallery idMso="PictureShapeGallery" description="Crop image to selected shape"/>
            </menu>
          </splitButton>
          <separator id="sep1"/>
          <button idMso="ZoomFitToWindow" size="large" label="Fit to Window"/>
          <separator id="sep2"/>
          <splitButton id="sendbacksplitbutton" size="large">
            <button idMso="ObjectSendToBack" label="Send to Back"/>
            <menu id="sendbacksplitmenu" itemSize="large">
              <button idMso="ObjectBringToFront" label="Bring to Front"/>
            </menu>
          </splitButton>
          <separator id="sep3"/>
          <toggleButton idMso="SelectionPane" label="Selection Pane" size="large"/>
        </group>
        <group id="group3" label=" ">
          <button idMso="HeaderFooterInsert" size="large"/>
          <button idMso="PasteTextOnly" size="large" imageMso="Paste" label="Paste Unformatted"/>
        </group>
      </tab>
    </tabs>
  </ribbon>
</customUI>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967C48349694D469130006F2B4477D1" ma:contentTypeVersion="2" ma:contentTypeDescription="Create a new document." ma:contentTypeScope="" ma:versionID="28eceabad4c25334d80210ce2934b4c0">
  <xsd:schema xmlns:xsd="http://www.w3.org/2001/XMLSchema" xmlns:xs="http://www.w3.org/2001/XMLSchema" xmlns:p="http://schemas.microsoft.com/office/2006/metadata/properties" xmlns:ns2="54f504c2-cab8-458e-83b9-703e4a3d70e4" targetNamespace="http://schemas.microsoft.com/office/2006/metadata/properties" ma:root="true" ma:fieldsID="b782a5a18ad460103b61a0d3b627c96c" ns2:_="">
    <xsd:import namespace="54f504c2-cab8-458e-83b9-703e4a3d70e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f504c2-cab8-458e-83b9-703e4a3d70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964F96-A125-403D-88C9-B9EA3EC2A4EB}">
  <ds:schemaRefs>
    <ds:schemaRef ds:uri="http://schemas.microsoft.com/sharepoint/v3/contenttype/forms"/>
  </ds:schemaRefs>
</ds:datastoreItem>
</file>

<file path=customXml/itemProps2.xml><?xml version="1.0" encoding="utf-8"?>
<ds:datastoreItem xmlns:ds="http://schemas.openxmlformats.org/officeDocument/2006/customXml" ds:itemID="{2F23F9D0-3301-4FE2-AE5D-AFE9125F3EC5}">
  <ds:schemaRefs>
    <ds:schemaRef ds:uri="http://schemas.microsoft.com/office/infopath/2007/PartnerControls"/>
    <ds:schemaRef ds:uri="http://purl.org/dc/elements/1.1/"/>
    <ds:schemaRef ds:uri="http://schemas.microsoft.com/office/2006/metadata/properties"/>
    <ds:schemaRef ds:uri="http://purl.org/dc/terms/"/>
    <ds:schemaRef ds:uri="54f504c2-cab8-458e-83b9-703e4a3d70e4"/>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4821B89C-2F95-46F3-BB35-93B48E7896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f504c2-cab8-458e-83b9-703e4a3d70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Master_TUA</Template>
  <TotalTime>626</TotalTime>
  <Words>1779</Words>
  <Application>Microsoft Office PowerPoint</Application>
  <PresentationFormat>Custom</PresentationFormat>
  <Paragraphs>209</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ＭＳ Ｐゴシック</vt:lpstr>
      <vt:lpstr>Arial</vt:lpstr>
      <vt:lpstr>Calibri</vt:lpstr>
      <vt:lpstr>Wingdings</vt:lpstr>
      <vt:lpstr>TUA</vt:lpstr>
      <vt:lpstr>Module 1.1 / Week 1     Assurance  and  Audit Overview</vt:lpstr>
      <vt:lpstr>Learning Objectives</vt:lpstr>
      <vt:lpstr>PowerPoint Presentation</vt:lpstr>
      <vt:lpstr>The Framework of Assurance Engagement</vt:lpstr>
      <vt:lpstr>Definition of Assurance Engagement</vt:lpstr>
      <vt:lpstr>The Parties to an Assurance Engagement</vt:lpstr>
      <vt:lpstr>Fives Elements of Assurance Engagement</vt:lpstr>
      <vt:lpstr>Why there is value in the assurance service?</vt:lpstr>
      <vt:lpstr> Professional judgment and professional scepticism</vt:lpstr>
      <vt:lpstr>Types of Assurance Engagement</vt:lpstr>
      <vt:lpstr>Different Levels of Assurance</vt:lpstr>
      <vt:lpstr>Attestation and Direct Engagement</vt:lpstr>
      <vt:lpstr>PowerPoint Presentation</vt:lpstr>
      <vt:lpstr>Auditing Definition</vt:lpstr>
      <vt:lpstr>The important parts of this definition</vt:lpstr>
      <vt:lpstr>Fundamental Principles of Professional Ethics</vt:lpstr>
      <vt:lpstr>Fundamental Auditing Principles</vt:lpstr>
      <vt:lpstr>PowerPoint Presentation</vt:lpstr>
      <vt:lpstr>Attributes of Auditing Profession</vt:lpstr>
      <vt:lpstr>Demand of Assurance</vt:lpstr>
      <vt:lpstr>Hypothesis explaining demand for Assurance</vt:lpstr>
      <vt:lpstr>Benefit of Assurance</vt:lpstr>
      <vt:lpstr>PowerPoint Presentation</vt:lpstr>
      <vt:lpstr> The Expectation Gap</vt:lpstr>
      <vt:lpstr>The gap between audit expectation and audit performance</vt:lpstr>
      <vt:lpstr>The Information Gap</vt:lpstr>
      <vt:lpstr>The Expectation Gap can be reduced by:</vt:lpstr>
      <vt:lpstr>PowerPoint Presentation</vt:lpstr>
      <vt:lpstr>Auditing Standards </vt:lpstr>
      <vt:lpstr>Auditor’s responsibilities under the Corporations Act 2001</vt:lpstr>
      <vt:lpstr>Auditor’s responsibilities under the Corporations Act 2001</vt:lpstr>
      <vt:lpstr>PowerPoint Presentation</vt:lpstr>
      <vt:lpstr>Audit of  activities other than Financial reports</vt:lpstr>
      <vt:lpstr>References</vt:lpstr>
    </vt:vector>
  </TitlesOfParts>
  <Company>Torrens University Australia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Nadeem Tahir</dc:creator>
  <cp:lastModifiedBy>Marcela Hertnekyova</cp:lastModifiedBy>
  <cp:revision>32</cp:revision>
  <cp:lastPrinted>2018-11-29T00:32:19Z</cp:lastPrinted>
  <dcterms:created xsi:type="dcterms:W3CDTF">2020-01-12T23:24:09Z</dcterms:created>
  <dcterms:modified xsi:type="dcterms:W3CDTF">2020-01-19T15:07:22Z</dcterms:modified>
  <cp:category>PowerPoint 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0x0101003967C48349694D469130006F2B4477D1</vt:lpwstr>
  </property>
</Properties>
</file>